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Lst>
  <p:notesMasterIdLst>
    <p:notesMasterId r:id="rId41"/>
  </p:notesMasterIdLst>
  <p:handoutMasterIdLst>
    <p:handoutMasterId r:id="rId42"/>
  </p:handoutMasterIdLst>
  <p:sldIdLst>
    <p:sldId id="1490" r:id="rId2"/>
    <p:sldId id="1427" r:id="rId3"/>
    <p:sldId id="1501" r:id="rId4"/>
    <p:sldId id="1428" r:id="rId5"/>
    <p:sldId id="1429" r:id="rId6"/>
    <p:sldId id="1430" r:id="rId7"/>
    <p:sldId id="1431" r:id="rId8"/>
    <p:sldId id="1432" r:id="rId9"/>
    <p:sldId id="1434" r:id="rId10"/>
    <p:sldId id="1435" r:id="rId11"/>
    <p:sldId id="1436" r:id="rId12"/>
    <p:sldId id="1437" r:id="rId13"/>
    <p:sldId id="1491" r:id="rId14"/>
    <p:sldId id="1438" r:id="rId15"/>
    <p:sldId id="1492" r:id="rId16"/>
    <p:sldId id="1493" r:id="rId17"/>
    <p:sldId id="1477" r:id="rId18"/>
    <p:sldId id="1500" r:id="rId19"/>
    <p:sldId id="1502" r:id="rId20"/>
    <p:sldId id="1503" r:id="rId21"/>
    <p:sldId id="1504" r:id="rId22"/>
    <p:sldId id="1505" r:id="rId23"/>
    <p:sldId id="1506" r:id="rId24"/>
    <p:sldId id="1507" r:id="rId25"/>
    <p:sldId id="1508" r:id="rId26"/>
    <p:sldId id="1509" r:id="rId27"/>
    <p:sldId id="1510" r:id="rId28"/>
    <p:sldId id="1511" r:id="rId29"/>
    <p:sldId id="1512" r:id="rId30"/>
    <p:sldId id="1515" r:id="rId31"/>
    <p:sldId id="1516" r:id="rId32"/>
    <p:sldId id="1514" r:id="rId33"/>
    <p:sldId id="1517" r:id="rId34"/>
    <p:sldId id="1519" r:id="rId35"/>
    <p:sldId id="1518" r:id="rId36"/>
    <p:sldId id="1513" r:id="rId37"/>
    <p:sldId id="1520" r:id="rId38"/>
    <p:sldId id="1521" r:id="rId39"/>
    <p:sldId id="1543" r:id="rId40"/>
  </p:sldIdLst>
  <p:sldSz cx="9144000" cy="6858000" type="letter"/>
  <p:notesSz cx="6858000" cy="9144000"/>
  <p:defaultTextStyle>
    <a:defPPr>
      <a:defRPr lang="en-US"/>
    </a:defPPr>
    <a:lvl1pPr algn="l" rtl="0" fontAlgn="base">
      <a:spcBef>
        <a:spcPct val="0"/>
      </a:spcBef>
      <a:spcAft>
        <a:spcPct val="0"/>
      </a:spcAft>
      <a:defRPr sz="1600" b="1" kern="1200">
        <a:solidFill>
          <a:schemeClr val="tx1"/>
        </a:solidFill>
        <a:latin typeface="Arial" charset="0"/>
        <a:ea typeface="+mn-ea"/>
        <a:cs typeface="+mn-cs"/>
      </a:defRPr>
    </a:lvl1pPr>
    <a:lvl2pPr marL="457200" algn="l" rtl="0" fontAlgn="base">
      <a:spcBef>
        <a:spcPct val="0"/>
      </a:spcBef>
      <a:spcAft>
        <a:spcPct val="0"/>
      </a:spcAft>
      <a:defRPr sz="1600" b="1" kern="1200">
        <a:solidFill>
          <a:schemeClr val="tx1"/>
        </a:solidFill>
        <a:latin typeface="Arial" charset="0"/>
        <a:ea typeface="+mn-ea"/>
        <a:cs typeface="+mn-cs"/>
      </a:defRPr>
    </a:lvl2pPr>
    <a:lvl3pPr marL="914400" algn="l" rtl="0" fontAlgn="base">
      <a:spcBef>
        <a:spcPct val="0"/>
      </a:spcBef>
      <a:spcAft>
        <a:spcPct val="0"/>
      </a:spcAft>
      <a:defRPr sz="1600" b="1" kern="1200">
        <a:solidFill>
          <a:schemeClr val="tx1"/>
        </a:solidFill>
        <a:latin typeface="Arial" charset="0"/>
        <a:ea typeface="+mn-ea"/>
        <a:cs typeface="+mn-cs"/>
      </a:defRPr>
    </a:lvl3pPr>
    <a:lvl4pPr marL="1371600" algn="l" rtl="0" fontAlgn="base">
      <a:spcBef>
        <a:spcPct val="0"/>
      </a:spcBef>
      <a:spcAft>
        <a:spcPct val="0"/>
      </a:spcAft>
      <a:defRPr sz="1600" b="1" kern="1200">
        <a:solidFill>
          <a:schemeClr val="tx1"/>
        </a:solidFill>
        <a:latin typeface="Arial" charset="0"/>
        <a:ea typeface="+mn-ea"/>
        <a:cs typeface="+mn-cs"/>
      </a:defRPr>
    </a:lvl4pPr>
    <a:lvl5pPr marL="1828800" algn="l" rtl="0" fontAlgn="base">
      <a:spcBef>
        <a:spcPct val="0"/>
      </a:spcBef>
      <a:spcAft>
        <a:spcPct val="0"/>
      </a:spcAft>
      <a:defRPr sz="1600" b="1" kern="1200">
        <a:solidFill>
          <a:schemeClr val="tx1"/>
        </a:solidFill>
        <a:latin typeface="Arial" charset="0"/>
        <a:ea typeface="+mn-ea"/>
        <a:cs typeface="+mn-cs"/>
      </a:defRPr>
    </a:lvl5pPr>
    <a:lvl6pPr marL="2286000" algn="l" defTabSz="914400" rtl="0" eaLnBrk="1" latinLnBrk="0" hangingPunct="1">
      <a:defRPr sz="1600" b="1" kern="1200">
        <a:solidFill>
          <a:schemeClr val="tx1"/>
        </a:solidFill>
        <a:latin typeface="Arial" charset="0"/>
        <a:ea typeface="+mn-ea"/>
        <a:cs typeface="+mn-cs"/>
      </a:defRPr>
    </a:lvl6pPr>
    <a:lvl7pPr marL="2743200" algn="l" defTabSz="914400" rtl="0" eaLnBrk="1" latinLnBrk="0" hangingPunct="1">
      <a:defRPr sz="1600" b="1" kern="1200">
        <a:solidFill>
          <a:schemeClr val="tx1"/>
        </a:solidFill>
        <a:latin typeface="Arial" charset="0"/>
        <a:ea typeface="+mn-ea"/>
        <a:cs typeface="+mn-cs"/>
      </a:defRPr>
    </a:lvl7pPr>
    <a:lvl8pPr marL="3200400" algn="l" defTabSz="914400" rtl="0" eaLnBrk="1" latinLnBrk="0" hangingPunct="1">
      <a:defRPr sz="1600" b="1" kern="1200">
        <a:solidFill>
          <a:schemeClr val="tx1"/>
        </a:solidFill>
        <a:latin typeface="Arial" charset="0"/>
        <a:ea typeface="+mn-ea"/>
        <a:cs typeface="+mn-cs"/>
      </a:defRPr>
    </a:lvl8pPr>
    <a:lvl9pPr marL="3657600" algn="l" defTabSz="914400" rtl="0" eaLnBrk="1" latinLnBrk="0" hangingPunct="1">
      <a:defRPr sz="1600"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027">
          <p15:clr>
            <a:srgbClr val="A4A3A4"/>
          </p15:clr>
        </p15:guide>
        <p15:guide id="2" pos="5218">
          <p15:clr>
            <a:srgbClr val="A4A3A4"/>
          </p15:clr>
        </p15:guide>
      </p15:sldGuideLst>
    </p:ext>
    <p:ext uri="{2D200454-40CA-4A62-9FC3-DE9A4176ACB9}">
      <p15:notesGuideLst xmlns:p15="http://schemas.microsoft.com/office/powerpoint/2012/main">
        <p15:guide id="1" orient="horz" pos="2882">
          <p15:clr>
            <a:srgbClr val="A4A3A4"/>
          </p15:clr>
        </p15:guide>
        <p15:guide id="2" pos="216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C0C0"/>
    <a:srgbClr val="000078"/>
    <a:srgbClr val="FF9999"/>
    <a:srgbClr val="003366"/>
    <a:srgbClr val="FB012B"/>
    <a:srgbClr val="00DEC9"/>
    <a:srgbClr val="DDDDDD"/>
    <a:srgbClr val="DAE3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65324" autoAdjust="0"/>
  </p:normalViewPr>
  <p:slideViewPr>
    <p:cSldViewPr snapToGrid="0">
      <p:cViewPr varScale="1">
        <p:scale>
          <a:sx n="95" d="100"/>
          <a:sy n="95" d="100"/>
        </p:scale>
        <p:origin x="1467" y="37"/>
      </p:cViewPr>
      <p:guideLst>
        <p:guide orient="horz" pos="1027"/>
        <p:guide pos="5218"/>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5544"/>
    </p:cViewPr>
  </p:sorterViewPr>
  <p:notesViewPr>
    <p:cSldViewPr snapToGrid="0">
      <p:cViewPr>
        <p:scale>
          <a:sx n="66" d="100"/>
          <a:sy n="66" d="100"/>
        </p:scale>
        <p:origin x="-2340" y="-516"/>
      </p:cViewPr>
      <p:guideLst>
        <p:guide orient="horz" pos="2882"/>
        <p:guide pos="216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3388" cy="452438"/>
          </a:xfrm>
          <a:prstGeom prst="rect">
            <a:avLst/>
          </a:prstGeom>
          <a:noFill/>
          <a:ln w="9525">
            <a:noFill/>
            <a:miter lim="800000"/>
            <a:headEnd/>
            <a:tailEnd/>
          </a:ln>
          <a:effectLst/>
        </p:spPr>
        <p:txBody>
          <a:bodyPr vert="horz" wrap="square" lIns="91180" tIns="45590" rIns="91180" bIns="45590" numCol="1" anchor="t" anchorCtr="0" compatLnSpc="1">
            <a:prstTxWarp prst="textNoShape">
              <a:avLst/>
            </a:prstTxWarp>
          </a:bodyPr>
          <a:lstStyle>
            <a:lvl1pPr algn="l" defTabSz="911225">
              <a:spcBef>
                <a:spcPct val="0"/>
              </a:spcBef>
              <a:defRPr sz="1200" b="0">
                <a:latin typeface="Times New Roman" pitchFamily="18" charset="0"/>
              </a:defRPr>
            </a:lvl1pPr>
          </a:lstStyle>
          <a:p>
            <a:pPr>
              <a:defRPr/>
            </a:pPr>
            <a:endParaRPr lang="en-US"/>
          </a:p>
        </p:txBody>
      </p:sp>
      <p:sp>
        <p:nvSpPr>
          <p:cNvPr id="7171" name="Rectangle 3"/>
          <p:cNvSpPr>
            <a:spLocks noGrp="1" noChangeArrowheads="1"/>
          </p:cNvSpPr>
          <p:nvPr>
            <p:ph type="dt" sz="quarter" idx="1"/>
          </p:nvPr>
        </p:nvSpPr>
        <p:spPr bwMode="auto">
          <a:xfrm>
            <a:off x="3884613" y="0"/>
            <a:ext cx="2973387" cy="452438"/>
          </a:xfrm>
          <a:prstGeom prst="rect">
            <a:avLst/>
          </a:prstGeom>
          <a:noFill/>
          <a:ln w="9525">
            <a:noFill/>
            <a:miter lim="800000"/>
            <a:headEnd/>
            <a:tailEnd/>
          </a:ln>
          <a:effectLst/>
        </p:spPr>
        <p:txBody>
          <a:bodyPr vert="horz" wrap="square" lIns="91180" tIns="45590" rIns="91180" bIns="45590" numCol="1" anchor="t" anchorCtr="0" compatLnSpc="1">
            <a:prstTxWarp prst="textNoShape">
              <a:avLst/>
            </a:prstTxWarp>
          </a:bodyPr>
          <a:lstStyle>
            <a:lvl1pPr algn="r" defTabSz="911225">
              <a:spcBef>
                <a:spcPct val="0"/>
              </a:spcBef>
              <a:defRPr sz="1200" b="0">
                <a:latin typeface="Times New Roman" pitchFamily="18" charset="0"/>
              </a:defRPr>
            </a:lvl1pPr>
          </a:lstStyle>
          <a:p>
            <a:pPr>
              <a:defRPr/>
            </a:pPr>
            <a:fld id="{6ABDD222-657A-4E95-83B1-6580CA75560F}" type="datetime1">
              <a:rPr lang="en-US"/>
              <a:pPr>
                <a:defRPr/>
              </a:pPr>
              <a:t>11/3/2022</a:t>
            </a:fld>
            <a:endParaRPr lang="en-US"/>
          </a:p>
        </p:txBody>
      </p:sp>
      <p:sp>
        <p:nvSpPr>
          <p:cNvPr id="7172" name="Rectangle 4"/>
          <p:cNvSpPr>
            <a:spLocks noGrp="1" noChangeArrowheads="1"/>
          </p:cNvSpPr>
          <p:nvPr>
            <p:ph type="ftr" sz="quarter" idx="2"/>
          </p:nvPr>
        </p:nvSpPr>
        <p:spPr bwMode="auto">
          <a:xfrm>
            <a:off x="0" y="8691563"/>
            <a:ext cx="2973388" cy="452437"/>
          </a:xfrm>
          <a:prstGeom prst="rect">
            <a:avLst/>
          </a:prstGeom>
          <a:noFill/>
          <a:ln w="9525">
            <a:noFill/>
            <a:miter lim="800000"/>
            <a:headEnd/>
            <a:tailEnd/>
          </a:ln>
          <a:effectLst/>
        </p:spPr>
        <p:txBody>
          <a:bodyPr vert="horz" wrap="square" lIns="91180" tIns="45590" rIns="91180" bIns="45590" numCol="1" anchor="b" anchorCtr="0" compatLnSpc="1">
            <a:prstTxWarp prst="textNoShape">
              <a:avLst/>
            </a:prstTxWarp>
          </a:bodyPr>
          <a:lstStyle>
            <a:lvl1pPr algn="l" defTabSz="911225">
              <a:spcBef>
                <a:spcPct val="0"/>
              </a:spcBef>
              <a:defRPr sz="1200" b="0">
                <a:latin typeface="Times New Roman" pitchFamily="18" charset="0"/>
              </a:defRPr>
            </a:lvl1pPr>
          </a:lstStyle>
          <a:p>
            <a:pPr>
              <a:defRPr/>
            </a:pPr>
            <a:endParaRPr lang="en-US"/>
          </a:p>
        </p:txBody>
      </p:sp>
      <p:sp>
        <p:nvSpPr>
          <p:cNvPr id="7173" name="Rectangle 5"/>
          <p:cNvSpPr>
            <a:spLocks noGrp="1" noChangeArrowheads="1"/>
          </p:cNvSpPr>
          <p:nvPr>
            <p:ph type="sldNum" sz="quarter" idx="3"/>
          </p:nvPr>
        </p:nvSpPr>
        <p:spPr bwMode="auto">
          <a:xfrm>
            <a:off x="3884613" y="8691563"/>
            <a:ext cx="2973387" cy="452437"/>
          </a:xfrm>
          <a:prstGeom prst="rect">
            <a:avLst/>
          </a:prstGeom>
          <a:noFill/>
          <a:ln w="9525">
            <a:noFill/>
            <a:miter lim="800000"/>
            <a:headEnd/>
            <a:tailEnd/>
          </a:ln>
          <a:effectLst/>
        </p:spPr>
        <p:txBody>
          <a:bodyPr vert="horz" wrap="square" lIns="91180" tIns="45590" rIns="91180" bIns="45590" numCol="1" anchor="b" anchorCtr="0" compatLnSpc="1">
            <a:prstTxWarp prst="textNoShape">
              <a:avLst/>
            </a:prstTxWarp>
          </a:bodyPr>
          <a:lstStyle>
            <a:lvl1pPr algn="r" defTabSz="911225">
              <a:spcBef>
                <a:spcPct val="0"/>
              </a:spcBef>
              <a:defRPr sz="1200" b="0">
                <a:latin typeface="Times New Roman" pitchFamily="18" charset="0"/>
              </a:defRPr>
            </a:lvl1pPr>
          </a:lstStyle>
          <a:p>
            <a:pPr>
              <a:defRPr/>
            </a:pPr>
            <a:fld id="{6DA0FF6C-46D4-4849-8C1E-4707B8ED141D}" type="slidenum">
              <a:rPr lang="en-US"/>
              <a:pPr>
                <a:defRPr/>
              </a:pPr>
              <a:t>‹#›</a:t>
            </a:fld>
            <a:endParaRPr lang="en-US"/>
          </a:p>
        </p:txBody>
      </p:sp>
    </p:spTree>
    <p:extLst>
      <p:ext uri="{BB962C8B-B14F-4D97-AF65-F5344CB8AC3E}">
        <p14:creationId xmlns:p14="http://schemas.microsoft.com/office/powerpoint/2010/main" val="8923489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6" name="doc id"/>
          <p:cNvSpPr>
            <a:spLocks noGrp="1" noChangeArrowheads="1"/>
          </p:cNvSpPr>
          <p:nvPr>
            <p:ph type="ftr" sz="quarter" idx="4"/>
          </p:nvPr>
        </p:nvSpPr>
        <p:spPr bwMode="auto">
          <a:xfrm>
            <a:off x="9501188" y="28575"/>
            <a:ext cx="295275" cy="120650"/>
          </a:xfrm>
          <a:prstGeom prst="rect">
            <a:avLst/>
          </a:prstGeom>
          <a:noFill/>
          <a:ln w="9525">
            <a:noFill/>
            <a:miter lim="800000"/>
            <a:headEnd/>
            <a:tailEnd/>
          </a:ln>
          <a:effectLst/>
        </p:spPr>
        <p:txBody>
          <a:bodyPr vert="horz" wrap="none" lIns="0" tIns="0" rIns="0" bIns="0" numCol="1" anchor="b" anchorCtr="0" compatLnSpc="1">
            <a:prstTxWarp prst="textNoShape">
              <a:avLst/>
            </a:prstTxWarp>
            <a:spAutoFit/>
          </a:bodyPr>
          <a:lstStyle>
            <a:lvl1pPr algn="r" defTabSz="911225">
              <a:spcBef>
                <a:spcPct val="0"/>
              </a:spcBef>
              <a:defRPr sz="800" b="0"/>
            </a:lvl1pPr>
          </a:lstStyle>
          <a:p>
            <a:pPr>
              <a:defRPr/>
            </a:pPr>
            <a:endParaRPr lang="de-DE"/>
          </a:p>
        </p:txBody>
      </p:sp>
      <p:sp>
        <p:nvSpPr>
          <p:cNvPr id="5127" name="pg num"/>
          <p:cNvSpPr>
            <a:spLocks noGrp="1" noChangeArrowheads="1"/>
          </p:cNvSpPr>
          <p:nvPr>
            <p:ph type="sldNum" sz="quarter" idx="5"/>
          </p:nvPr>
        </p:nvSpPr>
        <p:spPr bwMode="auto">
          <a:xfrm>
            <a:off x="9250363" y="8780463"/>
            <a:ext cx="546100" cy="180975"/>
          </a:xfrm>
          <a:prstGeom prst="rect">
            <a:avLst/>
          </a:prstGeom>
          <a:noFill/>
          <a:ln w="9525">
            <a:noFill/>
            <a:miter lim="800000"/>
            <a:headEnd/>
            <a:tailEnd/>
          </a:ln>
          <a:effectLst/>
        </p:spPr>
        <p:txBody>
          <a:bodyPr vert="horz" wrap="square" lIns="0" tIns="0" rIns="0" bIns="0" numCol="1" anchor="b" anchorCtr="0" compatLnSpc="1">
            <a:prstTxWarp prst="textNoShape">
              <a:avLst/>
            </a:prstTxWarp>
            <a:spAutoFit/>
          </a:bodyPr>
          <a:lstStyle>
            <a:lvl1pPr algn="r" defTabSz="911225">
              <a:spcBef>
                <a:spcPct val="0"/>
              </a:spcBef>
              <a:defRPr sz="1200" b="0"/>
            </a:lvl1pPr>
          </a:lstStyle>
          <a:p>
            <a:pPr>
              <a:defRPr/>
            </a:pPr>
            <a:fld id="{26DF21E9-D5DB-4F32-8346-727EA7201DC4}" type="slidenum">
              <a:rPr lang="en-US"/>
              <a:pPr>
                <a:defRPr/>
              </a:pPr>
              <a:t>‹#›</a:t>
            </a:fld>
            <a:endParaRPr lang="en-US"/>
          </a:p>
        </p:txBody>
      </p:sp>
      <p:sp>
        <p:nvSpPr>
          <p:cNvPr id="5137" name="McK Separator" hidden="1"/>
          <p:cNvSpPr>
            <a:spLocks noChangeShapeType="1"/>
          </p:cNvSpPr>
          <p:nvPr/>
        </p:nvSpPr>
        <p:spPr bwMode="auto">
          <a:xfrm>
            <a:off x="822325" y="1387475"/>
            <a:ext cx="5245100" cy="0"/>
          </a:xfrm>
          <a:prstGeom prst="line">
            <a:avLst/>
          </a:prstGeom>
          <a:noFill/>
          <a:ln w="9525">
            <a:solidFill>
              <a:schemeClr val="tx1"/>
            </a:solidFill>
            <a:round/>
            <a:headEnd/>
            <a:tailEnd/>
          </a:ln>
          <a:effectLst/>
        </p:spPr>
        <p:txBody>
          <a:bodyPr/>
          <a:lstStyle/>
          <a:p>
            <a:pPr algn="ctr">
              <a:spcBef>
                <a:spcPct val="50000"/>
              </a:spcBef>
              <a:defRPr/>
            </a:pPr>
            <a:endParaRPr lang="en-US"/>
          </a:p>
        </p:txBody>
      </p:sp>
      <p:sp>
        <p:nvSpPr>
          <p:cNvPr id="14341" name="Rectangle 19"/>
          <p:cNvSpPr>
            <a:spLocks noGrp="1" noRot="1" noChangeAspect="1" noChangeArrowheads="1" noTextEdit="1"/>
          </p:cNvSpPr>
          <p:nvPr>
            <p:ph type="sldImg" idx="2"/>
          </p:nvPr>
        </p:nvSpPr>
        <p:spPr bwMode="auto">
          <a:xfrm>
            <a:off x="508000" y="131763"/>
            <a:ext cx="5764213" cy="4322762"/>
          </a:xfrm>
          <a:prstGeom prst="rect">
            <a:avLst/>
          </a:prstGeom>
          <a:noFill/>
          <a:ln w="9525">
            <a:solidFill>
              <a:schemeClr val="bg1"/>
            </a:solidFill>
            <a:miter lim="800000"/>
            <a:headEnd/>
            <a:tailEnd/>
          </a:ln>
        </p:spPr>
      </p:sp>
      <p:sp>
        <p:nvSpPr>
          <p:cNvPr id="5140" name="Rectangle 20"/>
          <p:cNvSpPr>
            <a:spLocks noGrp="1" noChangeArrowheads="1"/>
          </p:cNvSpPr>
          <p:nvPr>
            <p:ph type="body" sz="quarter" idx="3"/>
          </p:nvPr>
        </p:nvSpPr>
        <p:spPr bwMode="auto">
          <a:xfrm>
            <a:off x="804863" y="4767263"/>
            <a:ext cx="7696200" cy="3016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noProof="0" smtClean="0"/>
              <a:t>Click to edit Master text styles</a:t>
            </a:r>
          </a:p>
        </p:txBody>
      </p:sp>
    </p:spTree>
    <p:extLst>
      <p:ext uri="{BB962C8B-B14F-4D97-AF65-F5344CB8AC3E}">
        <p14:creationId xmlns:p14="http://schemas.microsoft.com/office/powerpoint/2010/main" val="899003745"/>
      </p:ext>
    </p:extLst>
  </p:cSld>
  <p:clrMap bg1="lt1" tx1="dk1" bg2="lt2" tx2="dk2" accent1="accent1" accent2="accent2" accent3="accent3" accent4="accent4" accent5="accent5" accent6="accent6" hlink="hlink" folHlink="folHlink"/>
  <p:notesStyle>
    <a:lvl1pPr algn="l" rtl="0" eaLnBrk="0" fontAlgn="base" hangingPunct="0">
      <a:lnSpc>
        <a:spcPct val="90000"/>
      </a:lnSpc>
      <a:spcBef>
        <a:spcPct val="30000"/>
      </a:spcBef>
      <a:spcAft>
        <a:spcPct val="0"/>
      </a:spcAft>
      <a:defRPr sz="1600" b="1" kern="1200">
        <a:solidFill>
          <a:schemeClr val="tx1"/>
        </a:solidFill>
        <a:latin typeface="Arial" charset="0"/>
        <a:ea typeface="+mn-ea"/>
        <a:cs typeface="+mn-cs"/>
      </a:defRPr>
    </a:lvl1pPr>
    <a:lvl2pPr marL="742950" indent="-28575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11430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6002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20574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g num"/>
          <p:cNvSpPr>
            <a:spLocks noGrp="1" noChangeArrowheads="1"/>
          </p:cNvSpPr>
          <p:nvPr>
            <p:ph type="sldNum" sz="quarter" idx="5"/>
          </p:nvPr>
        </p:nvSpPr>
        <p:spPr>
          <a:ln/>
        </p:spPr>
        <p:txBody>
          <a:bodyPr/>
          <a:lstStyle/>
          <a:p>
            <a:fld id="{4A3249E9-A03B-4A00-9BC5-24FA5C40D576}" type="slidenum">
              <a:rPr lang="en-US"/>
              <a:pPr/>
              <a:t>0</a:t>
            </a:fld>
            <a:endParaRPr lang="en-US"/>
          </a:p>
        </p:txBody>
      </p:sp>
      <p:sp>
        <p:nvSpPr>
          <p:cNvPr id="1075202" name="Rectangle 2"/>
          <p:cNvSpPr>
            <a:spLocks noGrp="1" noRot="1" noChangeAspect="1" noChangeArrowheads="1" noTextEdit="1"/>
          </p:cNvSpPr>
          <p:nvPr>
            <p:ph type="sldImg"/>
          </p:nvPr>
        </p:nvSpPr>
        <p:spPr>
          <a:xfrm>
            <a:off x="509588" y="131763"/>
            <a:ext cx="5764212" cy="4322762"/>
          </a:xfrm>
          <a:ln/>
        </p:spPr>
      </p:sp>
      <p:sp>
        <p:nvSpPr>
          <p:cNvPr id="1075203" name="Rectangle 3"/>
          <p:cNvSpPr>
            <a:spLocks noGrp="1" noChangeArrowheads="1"/>
          </p:cNvSpPr>
          <p:nvPr>
            <p:ph type="body" idx="1"/>
          </p:nvPr>
        </p:nvSpPr>
        <p:spPr/>
        <p:txBody>
          <a:bodyPr/>
          <a:lstStyle/>
          <a:p>
            <a:endParaRPr lang="de-DE"/>
          </a:p>
        </p:txBody>
      </p:sp>
    </p:spTree>
    <p:extLst>
      <p:ext uri="{BB962C8B-B14F-4D97-AF65-F5344CB8AC3E}">
        <p14:creationId xmlns:p14="http://schemas.microsoft.com/office/powerpoint/2010/main" val="2447570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pg num"/>
          <p:cNvSpPr>
            <a:spLocks noGrp="1" noChangeArrowheads="1"/>
          </p:cNvSpPr>
          <p:nvPr>
            <p:ph type="sldNum" sz="quarter" idx="5"/>
          </p:nvPr>
        </p:nvSpPr>
        <p:spPr>
          <a:noFill/>
          <a:ln>
            <a:miter lim="800000"/>
            <a:headEnd/>
            <a:tailEnd/>
          </a:ln>
        </p:spPr>
        <p:txBody>
          <a:bodyPr/>
          <a:lstStyle/>
          <a:p>
            <a:fld id="{EC53E88B-55FD-4210-9959-CD5FE4949A53}" type="slidenum">
              <a:rPr lang="en-US"/>
              <a:pPr/>
              <a:t>3</a:t>
            </a:fld>
            <a:endParaRPr lang="en-US"/>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xfrm>
            <a:off x="804863" y="4767263"/>
            <a:ext cx="5159375" cy="301625"/>
          </a:xfrm>
          <a:noFill/>
        </p:spPr>
        <p:txBody>
          <a:bodyPr/>
          <a:lstStyle/>
          <a:p>
            <a:pPr eaLnBrk="1" hangingPunct="1"/>
            <a:r>
              <a:rPr lang="en-US" sz="1200" smtClean="0"/>
              <a:t>Porter's five forces</a:t>
            </a:r>
            <a:r>
              <a:rPr lang="en-US" sz="1200" b="0" smtClean="0"/>
              <a:t> model and </a:t>
            </a:r>
            <a:r>
              <a:rPr lang="en-US" sz="1200" smtClean="0"/>
              <a:t>S-C-P</a:t>
            </a:r>
            <a:r>
              <a:rPr lang="en-US" sz="1200" b="0" smtClean="0"/>
              <a:t> used to work very well for industries in which structure and conduct were best explained by traditional microeconomic approaches.</a:t>
            </a:r>
          </a:p>
          <a:p>
            <a:pPr eaLnBrk="1" hangingPunct="1"/>
            <a:r>
              <a:rPr lang="en-US" sz="1200" b="0" smtClean="0"/>
              <a:t>But during the 1980s and 1990s new forms of industry structure and conduct as well as new bases of competition emerged or were recognized.  To effectively cope with that, McKinsey undertook a big research effort (</a:t>
            </a:r>
            <a:r>
              <a:rPr lang="en-US" sz="1200" smtClean="0"/>
              <a:t>Strategic Theory Initiative, STI</a:t>
            </a:r>
            <a:r>
              <a:rPr lang="en-US" sz="1200" b="0" smtClean="0"/>
              <a:t>) and developed a new and comprehensive approach to deal with new forms of cooperation and competition, new sources of competitive advantages, and to incorporate the increasing uncertainty.  In the context of this functional training day we omit discussion of the different levels of uncertainty which actually are an integral part of the STI approach.  The key for handling higher levels of uncertainty is to eliminate mere unfamiliarity in the first place and reduce the remaining uncertainty by focusing on its key drivers and projecting distinct plausible scenarios.  For the time being just keep in mind this hidden layer of complexity.</a:t>
            </a:r>
          </a:p>
        </p:txBody>
      </p:sp>
    </p:spTree>
    <p:extLst>
      <p:ext uri="{BB962C8B-B14F-4D97-AF65-F5344CB8AC3E}">
        <p14:creationId xmlns:p14="http://schemas.microsoft.com/office/powerpoint/2010/main" val="40330714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068" descr="McK_logotype_pos_black_small"/>
          <p:cNvPicPr>
            <a:picLocks noChangeAspect="1" noChangeArrowheads="1"/>
          </p:cNvPicPr>
          <p:nvPr/>
        </p:nvPicPr>
        <p:blipFill>
          <a:blip r:embed="rId3"/>
          <a:srcRect/>
          <a:stretch>
            <a:fillRect/>
          </a:stretch>
        </p:blipFill>
        <p:spPr bwMode="auto">
          <a:xfrm>
            <a:off x="6388100" y="576263"/>
            <a:ext cx="2054225" cy="225425"/>
          </a:xfrm>
          <a:prstGeom prst="rect">
            <a:avLst/>
          </a:prstGeom>
          <a:noFill/>
          <a:ln w="9525">
            <a:noFill/>
            <a:miter lim="800000"/>
            <a:headEnd/>
            <a:tailEnd/>
          </a:ln>
        </p:spPr>
      </p:pic>
      <p:grpSp>
        <p:nvGrpSpPr>
          <p:cNvPr id="5" name="McK Title Elements"/>
          <p:cNvGrpSpPr>
            <a:grpSpLocks/>
          </p:cNvGrpSpPr>
          <p:nvPr/>
        </p:nvGrpSpPr>
        <p:grpSpPr bwMode="auto">
          <a:xfrm>
            <a:off x="2693988" y="2182813"/>
            <a:ext cx="5129212" cy="4602162"/>
            <a:chOff x="1663" y="1348"/>
            <a:chExt cx="3167" cy="2841"/>
          </a:xfrm>
        </p:grpSpPr>
        <p:sp>
          <p:nvSpPr>
            <p:cNvPr id="6" name="McK Confidential" hidden="1"/>
            <p:cNvSpPr txBox="1">
              <a:spLocks noChangeArrowheads="1"/>
            </p:cNvSpPr>
            <p:nvPr userDrawn="1"/>
          </p:nvSpPr>
          <p:spPr bwMode="auto">
            <a:xfrm>
              <a:off x="1663" y="1348"/>
              <a:ext cx="936" cy="134"/>
            </a:xfrm>
            <a:prstGeom prst="rect">
              <a:avLst/>
            </a:prstGeom>
            <a:noFill/>
            <a:ln w="9525">
              <a:noFill/>
              <a:miter lim="800000"/>
              <a:headEnd/>
              <a:tailEnd/>
            </a:ln>
            <a:effectLst/>
          </p:spPr>
          <p:txBody>
            <a:bodyPr lIns="0" tIns="0" rIns="0" bIns="0">
              <a:spAutoFit/>
            </a:bodyPr>
            <a:lstStyle/>
            <a:p>
              <a:pPr defTabSz="933450">
                <a:defRPr/>
              </a:pPr>
              <a:r>
                <a:rPr lang="en-US" sz="1400" b="0"/>
                <a:t>VERTRAULICH</a:t>
              </a:r>
            </a:p>
          </p:txBody>
        </p:sp>
        <p:sp>
          <p:nvSpPr>
            <p:cNvPr id="7" name="McK Document" hidden="1"/>
            <p:cNvSpPr txBox="1">
              <a:spLocks noChangeArrowheads="1"/>
            </p:cNvSpPr>
            <p:nvPr userDrawn="1"/>
          </p:nvSpPr>
          <p:spPr bwMode="auto">
            <a:xfrm>
              <a:off x="1663" y="3049"/>
              <a:ext cx="3167" cy="131"/>
            </a:xfrm>
            <a:prstGeom prst="rect">
              <a:avLst/>
            </a:prstGeom>
            <a:noFill/>
            <a:ln w="9525">
              <a:noFill/>
              <a:miter lim="800000"/>
              <a:headEnd/>
              <a:tailEnd/>
            </a:ln>
            <a:effectLst/>
          </p:spPr>
          <p:txBody>
            <a:bodyPr lIns="0" tIns="0" rIns="0" bIns="0">
              <a:spAutoFit/>
            </a:bodyPr>
            <a:lstStyle/>
            <a:p>
              <a:pPr defTabSz="933450">
                <a:defRPr/>
              </a:pPr>
              <a:r>
                <a:rPr lang="en-US" sz="1400" b="0"/>
                <a:t>Dokument</a:t>
              </a:r>
            </a:p>
          </p:txBody>
        </p:sp>
        <p:sp>
          <p:nvSpPr>
            <p:cNvPr id="8" name="McK Date" hidden="1"/>
            <p:cNvSpPr txBox="1">
              <a:spLocks noChangeArrowheads="1"/>
            </p:cNvSpPr>
            <p:nvPr userDrawn="1"/>
          </p:nvSpPr>
          <p:spPr bwMode="auto">
            <a:xfrm>
              <a:off x="1663" y="3216"/>
              <a:ext cx="3167" cy="134"/>
            </a:xfrm>
            <a:prstGeom prst="rect">
              <a:avLst/>
            </a:prstGeom>
            <a:noFill/>
            <a:ln w="9525">
              <a:noFill/>
              <a:miter lim="800000"/>
              <a:headEnd/>
              <a:tailEnd/>
            </a:ln>
            <a:effectLst/>
          </p:spPr>
          <p:txBody>
            <a:bodyPr lIns="0" tIns="0" rIns="0" bIns="0">
              <a:spAutoFit/>
            </a:bodyPr>
            <a:lstStyle/>
            <a:p>
              <a:pPr defTabSz="933450">
                <a:defRPr/>
              </a:pPr>
              <a:r>
                <a:rPr lang="en-US" sz="1400" b="0"/>
                <a:t>Date</a:t>
              </a:r>
            </a:p>
          </p:txBody>
        </p:sp>
        <p:sp>
          <p:nvSpPr>
            <p:cNvPr id="9" name="McK Disclaimer" hidden="1"/>
            <p:cNvSpPr>
              <a:spLocks noChangeArrowheads="1"/>
            </p:cNvSpPr>
            <p:nvPr userDrawn="1">
              <p:custDataLst>
                <p:tags r:id="rId1"/>
              </p:custDataLst>
            </p:nvPr>
          </p:nvSpPr>
          <p:spPr bwMode="auto">
            <a:xfrm>
              <a:off x="1663" y="3673"/>
              <a:ext cx="2970" cy="516"/>
            </a:xfrm>
            <a:prstGeom prst="rect">
              <a:avLst/>
            </a:prstGeom>
            <a:noFill/>
            <a:ln w="9525">
              <a:noFill/>
              <a:miter lim="800000"/>
              <a:headEnd/>
              <a:tailEnd/>
            </a:ln>
            <a:effectLst/>
          </p:spPr>
          <p:txBody>
            <a:bodyPr lIns="0" tIns="0" rIns="0" bIns="0">
              <a:spAutoFit/>
            </a:bodyPr>
            <a:lstStyle/>
            <a:p>
              <a:pPr defTabSz="820738" eaLnBrk="0" hangingPunct="0">
                <a:defRPr/>
              </a:pPr>
              <a:r>
                <a:rPr lang="en-US" sz="900" b="0"/>
                <a:t>Dieser Bericht ist ausschließlich für Mitarbeiter des Klienten bestimmt. Die Verteilung, Zitierung und Vervielfältigung – auch auszugsweise – zum Zwecke der Weitergabe an </a:t>
              </a:r>
              <a:br>
                <a:rPr lang="en-US" sz="900" b="0"/>
              </a:br>
              <a:r>
                <a:rPr lang="en-US" sz="900" b="0"/>
                <a:t>Dritte ist nur mit vorheriger schriftlicher Zustimmung von McKinsey &amp; Company gestattet.</a:t>
              </a:r>
              <a:br>
                <a:rPr lang="en-US" sz="900" b="0"/>
              </a:br>
              <a:r>
                <a:rPr lang="en-US" sz="900" b="0"/>
                <a:t>Die hier zusammengefassten Texte und Grafiken wurden von McKinsey &amp; Company im Rahmen einer Präsentation eingesetzt; sie stellen keine vollständige Dokumentation der Veranstaltung dar.</a:t>
              </a:r>
            </a:p>
          </p:txBody>
        </p:sp>
      </p:grpSp>
      <p:sp>
        <p:nvSpPr>
          <p:cNvPr id="10" name="Rectangle 1060"/>
          <p:cNvSpPr>
            <a:spLocks noChangeArrowheads="1"/>
          </p:cNvSpPr>
          <p:nvPr/>
        </p:nvSpPr>
        <p:spPr bwMode="auto">
          <a:xfrm>
            <a:off x="6388100" y="933450"/>
            <a:ext cx="1419225" cy="138113"/>
          </a:xfrm>
          <a:prstGeom prst="rect">
            <a:avLst/>
          </a:prstGeom>
          <a:noFill/>
          <a:ln w="9525">
            <a:noFill/>
            <a:miter lim="800000"/>
            <a:headEnd/>
            <a:tailEnd/>
          </a:ln>
          <a:effectLst/>
        </p:spPr>
        <p:txBody>
          <a:bodyPr lIns="0" tIns="0" rIns="0" bIns="0">
            <a:spAutoFit/>
          </a:bodyPr>
          <a:lstStyle/>
          <a:p>
            <a:pPr defTabSz="933450" eaLnBrk="0" hangingPunct="0">
              <a:defRPr/>
            </a:pPr>
            <a:r>
              <a:rPr lang="en-US" sz="900"/>
              <a:t>Copyright 2001</a:t>
            </a:r>
          </a:p>
        </p:txBody>
      </p:sp>
      <p:sp>
        <p:nvSpPr>
          <p:cNvPr id="13314" name="Rectangle 1026"/>
          <p:cNvSpPr>
            <a:spLocks noGrp="1" noChangeArrowheads="1"/>
          </p:cNvSpPr>
          <p:nvPr>
            <p:ph type="ctrTitle"/>
          </p:nvPr>
        </p:nvSpPr>
        <p:spPr>
          <a:xfrm>
            <a:off x="2693988" y="2757488"/>
            <a:ext cx="5129212" cy="365125"/>
          </a:xfrm>
        </p:spPr>
        <p:txBody>
          <a:bodyPr/>
          <a:lstStyle>
            <a:lvl1pPr>
              <a:defRPr sz="2400" b="0">
                <a:solidFill>
                  <a:schemeClr val="tx1"/>
                </a:solidFill>
              </a:defRPr>
            </a:lvl1pPr>
          </a:lstStyle>
          <a:p>
            <a:r>
              <a:rPr lang="en-US"/>
              <a:t>Click to edit Master title style</a:t>
            </a:r>
          </a:p>
        </p:txBody>
      </p:sp>
      <p:sp>
        <p:nvSpPr>
          <p:cNvPr id="13315" name="Rectangle 1027"/>
          <p:cNvSpPr>
            <a:spLocks noGrp="1" noChangeArrowheads="1"/>
          </p:cNvSpPr>
          <p:nvPr>
            <p:ph type="subTitle" idx="1"/>
          </p:nvPr>
        </p:nvSpPr>
        <p:spPr>
          <a:xfrm>
            <a:off x="2693988" y="3962400"/>
            <a:ext cx="5129212" cy="212725"/>
          </a:xfrm>
        </p:spPr>
        <p:txBody>
          <a:bodyPr/>
          <a:lstStyle>
            <a:lvl1pPr>
              <a:defRPr sz="1400"/>
            </a:lvl1pPr>
          </a:lstStyle>
          <a:p>
            <a:r>
              <a:rPr lang="en-US"/>
              <a:t>Click to edit Master subtitle style</a:t>
            </a:r>
          </a:p>
        </p:txBody>
      </p:sp>
      <p:sp>
        <p:nvSpPr>
          <p:cNvPr id="11" name="doc id"/>
          <p:cNvSpPr>
            <a:spLocks noGrp="1" noChangeArrowheads="1"/>
          </p:cNvSpPr>
          <p:nvPr>
            <p:ph type="ftr" sz="quarter" idx="10"/>
          </p:nvPr>
        </p:nvSpPr>
        <p:spPr/>
        <p:txBody>
          <a:bodyPr/>
          <a:lstStyle>
            <a:lvl1pPr>
              <a:defRPr/>
            </a:lvl1pPr>
          </a:lstStyle>
          <a:p>
            <a:pPr>
              <a:defRPr/>
            </a:pPr>
            <a:endParaRPr lang="de-DE"/>
          </a:p>
        </p:txBody>
      </p:sp>
    </p:spTree>
  </p:cSld>
  <p:clrMapOvr>
    <a:masterClrMapping/>
  </p:clrMapOvr>
  <p:transition>
    <p:zoom/>
    <p:sndAc>
      <p:endSnd/>
    </p:sndAc>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oc id"/>
          <p:cNvSpPr>
            <a:spLocks noGrp="1" noChangeArrowheads="1"/>
          </p:cNvSpPr>
          <p:nvPr>
            <p:ph type="ftr" sz="quarter" idx="10"/>
          </p:nvPr>
        </p:nvSpPr>
        <p:spPr>
          <a:ln/>
        </p:spPr>
        <p:txBody>
          <a:bodyPr/>
          <a:lstStyle>
            <a:lvl1pPr>
              <a:defRPr/>
            </a:lvl1pPr>
          </a:lstStyle>
          <a:p>
            <a:pPr>
              <a:defRPr/>
            </a:pPr>
            <a:endParaRPr lang="de-DE"/>
          </a:p>
        </p:txBody>
      </p:sp>
      <p:sp>
        <p:nvSpPr>
          <p:cNvPr id="5" name="pg num"/>
          <p:cNvSpPr>
            <a:spLocks noGrp="1" noChangeArrowheads="1"/>
          </p:cNvSpPr>
          <p:nvPr>
            <p:ph type="sldNum" sz="quarter" idx="11"/>
          </p:nvPr>
        </p:nvSpPr>
        <p:spPr>
          <a:ln/>
        </p:spPr>
        <p:txBody>
          <a:bodyPr/>
          <a:lstStyle>
            <a:lvl1pPr>
              <a:defRPr/>
            </a:lvl1pPr>
          </a:lstStyle>
          <a:p>
            <a:pPr>
              <a:defRPr/>
            </a:pPr>
            <a:fld id="{BFDF3957-3631-462B-A36C-0ED8FC09EC4C}" type="slidenum">
              <a:rPr lang="en-US"/>
              <a:pPr>
                <a:defRPr/>
              </a:pPr>
              <a:t>‹#›</a:t>
            </a:fld>
            <a:endParaRPr lang="en-US"/>
          </a:p>
        </p:txBody>
      </p:sp>
    </p:spTree>
  </p:cSld>
  <p:clrMapOvr>
    <a:masterClrMapping/>
  </p:clrMapOvr>
  <p:transition>
    <p:zoom/>
    <p:sndAc>
      <p:endSnd/>
    </p:sndAc>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18300" y="234950"/>
            <a:ext cx="2197100" cy="2286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2238" y="234950"/>
            <a:ext cx="6443662" cy="2286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oc id"/>
          <p:cNvSpPr>
            <a:spLocks noGrp="1" noChangeArrowheads="1"/>
          </p:cNvSpPr>
          <p:nvPr>
            <p:ph type="ftr" sz="quarter" idx="10"/>
          </p:nvPr>
        </p:nvSpPr>
        <p:spPr>
          <a:ln/>
        </p:spPr>
        <p:txBody>
          <a:bodyPr/>
          <a:lstStyle>
            <a:lvl1pPr>
              <a:defRPr/>
            </a:lvl1pPr>
          </a:lstStyle>
          <a:p>
            <a:pPr>
              <a:defRPr/>
            </a:pPr>
            <a:endParaRPr lang="de-DE"/>
          </a:p>
        </p:txBody>
      </p:sp>
      <p:sp>
        <p:nvSpPr>
          <p:cNvPr id="5" name="pg num"/>
          <p:cNvSpPr>
            <a:spLocks noGrp="1" noChangeArrowheads="1"/>
          </p:cNvSpPr>
          <p:nvPr>
            <p:ph type="sldNum" sz="quarter" idx="11"/>
          </p:nvPr>
        </p:nvSpPr>
        <p:spPr>
          <a:ln/>
        </p:spPr>
        <p:txBody>
          <a:bodyPr/>
          <a:lstStyle>
            <a:lvl1pPr>
              <a:defRPr/>
            </a:lvl1pPr>
          </a:lstStyle>
          <a:p>
            <a:pPr>
              <a:defRPr/>
            </a:pPr>
            <a:fld id="{80B80E77-E45A-4179-83FE-E7766F514FDE}" type="slidenum">
              <a:rPr lang="en-US"/>
              <a:pPr>
                <a:defRPr/>
              </a:pPr>
              <a:t>‹#›</a:t>
            </a:fld>
            <a:endParaRPr lang="en-US"/>
          </a:p>
        </p:txBody>
      </p:sp>
    </p:spTree>
  </p:cSld>
  <p:clrMapOvr>
    <a:masterClrMapping/>
  </p:clrMapOvr>
  <p:transition>
    <p:zoom/>
    <p:sndAc>
      <p:endSnd/>
    </p:sndAc>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22238" y="234950"/>
            <a:ext cx="8793162" cy="288925"/>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122238" y="1298575"/>
            <a:ext cx="8793162" cy="1222375"/>
          </a:xfrm>
        </p:spPr>
        <p:txBody>
          <a:bodyPr/>
          <a:lstStyle/>
          <a:p>
            <a:pPr lvl="0"/>
            <a:endParaRPr lang="en-US" noProof="0"/>
          </a:p>
        </p:txBody>
      </p:sp>
      <p:sp>
        <p:nvSpPr>
          <p:cNvPr id="4" name="doc id"/>
          <p:cNvSpPr>
            <a:spLocks noGrp="1" noChangeArrowheads="1"/>
          </p:cNvSpPr>
          <p:nvPr>
            <p:ph type="ftr" sz="quarter" idx="10"/>
          </p:nvPr>
        </p:nvSpPr>
        <p:spPr>
          <a:ln/>
        </p:spPr>
        <p:txBody>
          <a:bodyPr/>
          <a:lstStyle>
            <a:lvl1pPr>
              <a:defRPr/>
            </a:lvl1pPr>
          </a:lstStyle>
          <a:p>
            <a:pPr>
              <a:defRPr/>
            </a:pPr>
            <a:endParaRPr lang="de-DE"/>
          </a:p>
        </p:txBody>
      </p:sp>
      <p:sp>
        <p:nvSpPr>
          <p:cNvPr id="5" name="pg num"/>
          <p:cNvSpPr>
            <a:spLocks noGrp="1" noChangeArrowheads="1"/>
          </p:cNvSpPr>
          <p:nvPr>
            <p:ph type="sldNum" sz="quarter" idx="11"/>
          </p:nvPr>
        </p:nvSpPr>
        <p:spPr>
          <a:ln/>
        </p:spPr>
        <p:txBody>
          <a:bodyPr/>
          <a:lstStyle>
            <a:lvl1pPr>
              <a:defRPr/>
            </a:lvl1pPr>
          </a:lstStyle>
          <a:p>
            <a:pPr>
              <a:defRPr/>
            </a:pPr>
            <a:fld id="{1D602EAF-A882-4866-8B0C-27DDDED4BE02}" type="slidenum">
              <a:rPr lang="en-US"/>
              <a:pPr>
                <a:defRPr/>
              </a:pPr>
              <a:t>‹#›</a:t>
            </a:fld>
            <a:endParaRPr lang="en-US"/>
          </a:p>
        </p:txBody>
      </p:sp>
    </p:spTree>
  </p:cSld>
  <p:clrMapOvr>
    <a:masterClrMapping/>
  </p:clrMapOvr>
  <p:transition>
    <p:zoom/>
    <p:sndAc>
      <p:endSnd/>
    </p:sndAc>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oc id"/>
          <p:cNvSpPr>
            <a:spLocks noGrp="1" noChangeArrowheads="1"/>
          </p:cNvSpPr>
          <p:nvPr>
            <p:ph type="ftr" sz="quarter" idx="10"/>
          </p:nvPr>
        </p:nvSpPr>
        <p:spPr>
          <a:ln/>
        </p:spPr>
        <p:txBody>
          <a:bodyPr/>
          <a:lstStyle>
            <a:lvl1pPr>
              <a:defRPr/>
            </a:lvl1pPr>
          </a:lstStyle>
          <a:p>
            <a:pPr>
              <a:defRPr/>
            </a:pPr>
            <a:endParaRPr lang="de-DE"/>
          </a:p>
        </p:txBody>
      </p:sp>
      <p:sp>
        <p:nvSpPr>
          <p:cNvPr id="5" name="pg num"/>
          <p:cNvSpPr>
            <a:spLocks noGrp="1" noChangeArrowheads="1"/>
          </p:cNvSpPr>
          <p:nvPr>
            <p:ph type="sldNum" sz="quarter" idx="11"/>
          </p:nvPr>
        </p:nvSpPr>
        <p:spPr>
          <a:ln/>
        </p:spPr>
        <p:txBody>
          <a:bodyPr/>
          <a:lstStyle>
            <a:lvl1pPr>
              <a:defRPr/>
            </a:lvl1pPr>
          </a:lstStyle>
          <a:p>
            <a:pPr>
              <a:defRPr/>
            </a:pPr>
            <a:fld id="{4C0BF712-6E9A-4379-8A53-CC0095B80EC5}" type="slidenum">
              <a:rPr lang="en-US"/>
              <a:pPr>
                <a:defRPr/>
              </a:pPr>
              <a:t>‹#›</a:t>
            </a:fld>
            <a:endParaRPr lang="en-US"/>
          </a:p>
        </p:txBody>
      </p:sp>
    </p:spTree>
  </p:cSld>
  <p:clrMapOvr>
    <a:masterClrMapping/>
  </p:clrMapOvr>
  <p:transition>
    <p:zoom/>
    <p:sndAc>
      <p:endSnd/>
    </p:sndAc>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oc id"/>
          <p:cNvSpPr>
            <a:spLocks noGrp="1" noChangeArrowheads="1"/>
          </p:cNvSpPr>
          <p:nvPr>
            <p:ph type="ftr" sz="quarter" idx="10"/>
          </p:nvPr>
        </p:nvSpPr>
        <p:spPr>
          <a:ln/>
        </p:spPr>
        <p:txBody>
          <a:bodyPr/>
          <a:lstStyle>
            <a:lvl1pPr>
              <a:defRPr/>
            </a:lvl1pPr>
          </a:lstStyle>
          <a:p>
            <a:pPr>
              <a:defRPr/>
            </a:pPr>
            <a:endParaRPr lang="de-DE"/>
          </a:p>
        </p:txBody>
      </p:sp>
      <p:sp>
        <p:nvSpPr>
          <p:cNvPr id="5" name="pg num"/>
          <p:cNvSpPr>
            <a:spLocks noGrp="1" noChangeArrowheads="1"/>
          </p:cNvSpPr>
          <p:nvPr>
            <p:ph type="sldNum" sz="quarter" idx="11"/>
          </p:nvPr>
        </p:nvSpPr>
        <p:spPr>
          <a:ln/>
        </p:spPr>
        <p:txBody>
          <a:bodyPr/>
          <a:lstStyle>
            <a:lvl1pPr>
              <a:defRPr/>
            </a:lvl1pPr>
          </a:lstStyle>
          <a:p>
            <a:pPr>
              <a:defRPr/>
            </a:pPr>
            <a:fld id="{0B5F46AB-0EA9-4437-B2B4-19D319D41A8D}" type="slidenum">
              <a:rPr lang="en-US"/>
              <a:pPr>
                <a:defRPr/>
              </a:pPr>
              <a:t>‹#›</a:t>
            </a:fld>
            <a:endParaRPr lang="en-US"/>
          </a:p>
        </p:txBody>
      </p:sp>
    </p:spTree>
  </p:cSld>
  <p:clrMapOvr>
    <a:masterClrMapping/>
  </p:clrMapOvr>
  <p:transition>
    <p:zoom/>
    <p:sndAc>
      <p:endSnd/>
    </p:sndAc>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2238" y="1298575"/>
            <a:ext cx="4319587" cy="1222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94225" y="1298575"/>
            <a:ext cx="4321175" cy="1222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oc id"/>
          <p:cNvSpPr>
            <a:spLocks noGrp="1" noChangeArrowheads="1"/>
          </p:cNvSpPr>
          <p:nvPr>
            <p:ph type="ftr" sz="quarter" idx="10"/>
          </p:nvPr>
        </p:nvSpPr>
        <p:spPr>
          <a:ln/>
        </p:spPr>
        <p:txBody>
          <a:bodyPr/>
          <a:lstStyle>
            <a:lvl1pPr>
              <a:defRPr/>
            </a:lvl1pPr>
          </a:lstStyle>
          <a:p>
            <a:pPr>
              <a:defRPr/>
            </a:pPr>
            <a:endParaRPr lang="de-DE"/>
          </a:p>
        </p:txBody>
      </p:sp>
      <p:sp>
        <p:nvSpPr>
          <p:cNvPr id="6" name="pg num"/>
          <p:cNvSpPr>
            <a:spLocks noGrp="1" noChangeArrowheads="1"/>
          </p:cNvSpPr>
          <p:nvPr>
            <p:ph type="sldNum" sz="quarter" idx="11"/>
          </p:nvPr>
        </p:nvSpPr>
        <p:spPr>
          <a:ln/>
        </p:spPr>
        <p:txBody>
          <a:bodyPr/>
          <a:lstStyle>
            <a:lvl1pPr>
              <a:defRPr/>
            </a:lvl1pPr>
          </a:lstStyle>
          <a:p>
            <a:pPr>
              <a:defRPr/>
            </a:pPr>
            <a:fld id="{C7442DA6-B8D8-41AC-98AE-79C5B64BB2EF}" type="slidenum">
              <a:rPr lang="en-US"/>
              <a:pPr>
                <a:defRPr/>
              </a:pPr>
              <a:t>‹#›</a:t>
            </a:fld>
            <a:endParaRPr lang="en-US"/>
          </a:p>
        </p:txBody>
      </p:sp>
    </p:spTree>
  </p:cSld>
  <p:clrMapOvr>
    <a:masterClrMapping/>
  </p:clrMapOvr>
  <p:transition>
    <p:zoom/>
    <p:sndAc>
      <p:endSnd/>
    </p:sndAc>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oc id"/>
          <p:cNvSpPr>
            <a:spLocks noGrp="1" noChangeArrowheads="1"/>
          </p:cNvSpPr>
          <p:nvPr>
            <p:ph type="ftr" sz="quarter" idx="10"/>
          </p:nvPr>
        </p:nvSpPr>
        <p:spPr>
          <a:ln/>
        </p:spPr>
        <p:txBody>
          <a:bodyPr/>
          <a:lstStyle>
            <a:lvl1pPr>
              <a:defRPr/>
            </a:lvl1pPr>
          </a:lstStyle>
          <a:p>
            <a:pPr>
              <a:defRPr/>
            </a:pPr>
            <a:endParaRPr lang="de-DE"/>
          </a:p>
        </p:txBody>
      </p:sp>
      <p:sp>
        <p:nvSpPr>
          <p:cNvPr id="8" name="pg num"/>
          <p:cNvSpPr>
            <a:spLocks noGrp="1" noChangeArrowheads="1"/>
          </p:cNvSpPr>
          <p:nvPr>
            <p:ph type="sldNum" sz="quarter" idx="11"/>
          </p:nvPr>
        </p:nvSpPr>
        <p:spPr>
          <a:ln/>
        </p:spPr>
        <p:txBody>
          <a:bodyPr/>
          <a:lstStyle>
            <a:lvl1pPr>
              <a:defRPr/>
            </a:lvl1pPr>
          </a:lstStyle>
          <a:p>
            <a:pPr>
              <a:defRPr/>
            </a:pPr>
            <a:fld id="{185737E0-0324-47FA-BA29-E30D4E93CDA0}" type="slidenum">
              <a:rPr lang="en-US"/>
              <a:pPr>
                <a:defRPr/>
              </a:pPr>
              <a:t>‹#›</a:t>
            </a:fld>
            <a:endParaRPr lang="en-US"/>
          </a:p>
        </p:txBody>
      </p:sp>
    </p:spTree>
  </p:cSld>
  <p:clrMapOvr>
    <a:masterClrMapping/>
  </p:clrMapOvr>
  <p:transition>
    <p:zoom/>
    <p:sndAc>
      <p:endSnd/>
    </p:sndAc>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oc id"/>
          <p:cNvSpPr>
            <a:spLocks noGrp="1" noChangeArrowheads="1"/>
          </p:cNvSpPr>
          <p:nvPr>
            <p:ph type="ftr" sz="quarter" idx="10"/>
          </p:nvPr>
        </p:nvSpPr>
        <p:spPr>
          <a:ln/>
        </p:spPr>
        <p:txBody>
          <a:bodyPr/>
          <a:lstStyle>
            <a:lvl1pPr>
              <a:defRPr/>
            </a:lvl1pPr>
          </a:lstStyle>
          <a:p>
            <a:pPr>
              <a:defRPr/>
            </a:pPr>
            <a:endParaRPr lang="de-DE"/>
          </a:p>
        </p:txBody>
      </p:sp>
      <p:sp>
        <p:nvSpPr>
          <p:cNvPr id="4" name="pg num"/>
          <p:cNvSpPr>
            <a:spLocks noGrp="1" noChangeArrowheads="1"/>
          </p:cNvSpPr>
          <p:nvPr>
            <p:ph type="sldNum" sz="quarter" idx="11"/>
          </p:nvPr>
        </p:nvSpPr>
        <p:spPr>
          <a:ln/>
        </p:spPr>
        <p:txBody>
          <a:bodyPr/>
          <a:lstStyle>
            <a:lvl1pPr>
              <a:defRPr/>
            </a:lvl1pPr>
          </a:lstStyle>
          <a:p>
            <a:pPr>
              <a:defRPr/>
            </a:pPr>
            <a:fld id="{C6B71568-0528-41AA-B241-E195FE1320B9}" type="slidenum">
              <a:rPr lang="en-US"/>
              <a:pPr>
                <a:defRPr/>
              </a:pPr>
              <a:t>‹#›</a:t>
            </a:fld>
            <a:endParaRPr lang="en-US"/>
          </a:p>
        </p:txBody>
      </p:sp>
    </p:spTree>
  </p:cSld>
  <p:clrMapOvr>
    <a:masterClrMapping/>
  </p:clrMapOvr>
  <p:transition>
    <p:zoom/>
    <p:sndAc>
      <p:endSnd/>
    </p:sndAc>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oc id"/>
          <p:cNvSpPr>
            <a:spLocks noGrp="1" noChangeArrowheads="1"/>
          </p:cNvSpPr>
          <p:nvPr>
            <p:ph type="ftr" sz="quarter" idx="10"/>
          </p:nvPr>
        </p:nvSpPr>
        <p:spPr>
          <a:ln/>
        </p:spPr>
        <p:txBody>
          <a:bodyPr/>
          <a:lstStyle>
            <a:lvl1pPr>
              <a:defRPr/>
            </a:lvl1pPr>
          </a:lstStyle>
          <a:p>
            <a:pPr>
              <a:defRPr/>
            </a:pPr>
            <a:endParaRPr lang="de-DE"/>
          </a:p>
        </p:txBody>
      </p:sp>
      <p:sp>
        <p:nvSpPr>
          <p:cNvPr id="3" name="pg num"/>
          <p:cNvSpPr>
            <a:spLocks noGrp="1" noChangeArrowheads="1"/>
          </p:cNvSpPr>
          <p:nvPr>
            <p:ph type="sldNum" sz="quarter" idx="11"/>
          </p:nvPr>
        </p:nvSpPr>
        <p:spPr>
          <a:ln/>
        </p:spPr>
        <p:txBody>
          <a:bodyPr/>
          <a:lstStyle>
            <a:lvl1pPr>
              <a:defRPr/>
            </a:lvl1pPr>
          </a:lstStyle>
          <a:p>
            <a:pPr>
              <a:defRPr/>
            </a:pPr>
            <a:fld id="{7840D093-75BA-4BA3-81D3-AF580C95BDBC}" type="slidenum">
              <a:rPr lang="en-US"/>
              <a:pPr>
                <a:defRPr/>
              </a:pPr>
              <a:t>‹#›</a:t>
            </a:fld>
            <a:endParaRPr lang="en-US"/>
          </a:p>
        </p:txBody>
      </p:sp>
    </p:spTree>
  </p:cSld>
  <p:clrMapOvr>
    <a:masterClrMapping/>
  </p:clrMapOvr>
  <p:transition>
    <p:zoom/>
    <p:sndAc>
      <p:endSnd/>
    </p:sndAc>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oc id"/>
          <p:cNvSpPr>
            <a:spLocks noGrp="1" noChangeArrowheads="1"/>
          </p:cNvSpPr>
          <p:nvPr>
            <p:ph type="ftr" sz="quarter" idx="10"/>
          </p:nvPr>
        </p:nvSpPr>
        <p:spPr>
          <a:ln/>
        </p:spPr>
        <p:txBody>
          <a:bodyPr/>
          <a:lstStyle>
            <a:lvl1pPr>
              <a:defRPr/>
            </a:lvl1pPr>
          </a:lstStyle>
          <a:p>
            <a:pPr>
              <a:defRPr/>
            </a:pPr>
            <a:endParaRPr lang="de-DE"/>
          </a:p>
        </p:txBody>
      </p:sp>
      <p:sp>
        <p:nvSpPr>
          <p:cNvPr id="6" name="pg num"/>
          <p:cNvSpPr>
            <a:spLocks noGrp="1" noChangeArrowheads="1"/>
          </p:cNvSpPr>
          <p:nvPr>
            <p:ph type="sldNum" sz="quarter" idx="11"/>
          </p:nvPr>
        </p:nvSpPr>
        <p:spPr>
          <a:ln/>
        </p:spPr>
        <p:txBody>
          <a:bodyPr/>
          <a:lstStyle>
            <a:lvl1pPr>
              <a:defRPr/>
            </a:lvl1pPr>
          </a:lstStyle>
          <a:p>
            <a:pPr>
              <a:defRPr/>
            </a:pPr>
            <a:fld id="{A7E58CD1-BD88-4066-9F63-D054E15718F9}" type="slidenum">
              <a:rPr lang="en-US"/>
              <a:pPr>
                <a:defRPr/>
              </a:pPr>
              <a:t>‹#›</a:t>
            </a:fld>
            <a:endParaRPr lang="en-US"/>
          </a:p>
        </p:txBody>
      </p:sp>
    </p:spTree>
  </p:cSld>
  <p:clrMapOvr>
    <a:masterClrMapping/>
  </p:clrMapOvr>
  <p:transition>
    <p:zoom/>
    <p:sndAc>
      <p:endSnd/>
    </p:sndAc>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oc id"/>
          <p:cNvSpPr>
            <a:spLocks noGrp="1" noChangeArrowheads="1"/>
          </p:cNvSpPr>
          <p:nvPr>
            <p:ph type="ftr" sz="quarter" idx="10"/>
          </p:nvPr>
        </p:nvSpPr>
        <p:spPr>
          <a:ln/>
        </p:spPr>
        <p:txBody>
          <a:bodyPr/>
          <a:lstStyle>
            <a:lvl1pPr>
              <a:defRPr/>
            </a:lvl1pPr>
          </a:lstStyle>
          <a:p>
            <a:pPr>
              <a:defRPr/>
            </a:pPr>
            <a:endParaRPr lang="de-DE"/>
          </a:p>
        </p:txBody>
      </p:sp>
      <p:sp>
        <p:nvSpPr>
          <p:cNvPr id="6" name="pg num"/>
          <p:cNvSpPr>
            <a:spLocks noGrp="1" noChangeArrowheads="1"/>
          </p:cNvSpPr>
          <p:nvPr>
            <p:ph type="sldNum" sz="quarter" idx="11"/>
          </p:nvPr>
        </p:nvSpPr>
        <p:spPr>
          <a:ln/>
        </p:spPr>
        <p:txBody>
          <a:bodyPr/>
          <a:lstStyle>
            <a:lvl1pPr>
              <a:defRPr/>
            </a:lvl1pPr>
          </a:lstStyle>
          <a:p>
            <a:pPr>
              <a:defRPr/>
            </a:pPr>
            <a:fld id="{708E2FEA-1A86-40AB-9F33-1565B762C6D0}" type="slidenum">
              <a:rPr lang="en-US"/>
              <a:pPr>
                <a:defRPr/>
              </a:pPr>
              <a:t>‹#›</a:t>
            </a:fld>
            <a:endParaRPr lang="en-US"/>
          </a:p>
        </p:txBody>
      </p:sp>
    </p:spTree>
  </p:cSld>
  <p:clrMapOvr>
    <a:masterClrMapping/>
  </p:clrMapOvr>
  <p:transition>
    <p:zoom/>
    <p:sndAc>
      <p:endSnd/>
    </p:sndAc>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9" name="doc id"/>
          <p:cNvSpPr>
            <a:spLocks noGrp="1" noChangeArrowheads="1"/>
          </p:cNvSpPr>
          <p:nvPr>
            <p:ph type="ftr" sz="quarter" idx="3"/>
          </p:nvPr>
        </p:nvSpPr>
        <p:spPr bwMode="auto">
          <a:xfrm>
            <a:off x="8620125" y="36513"/>
            <a:ext cx="295275" cy="122237"/>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algn="r">
              <a:defRPr sz="800" b="0">
                <a:solidFill>
                  <a:srgbClr val="000000"/>
                </a:solidFill>
              </a:defRPr>
            </a:lvl1pPr>
          </a:lstStyle>
          <a:p>
            <a:pPr>
              <a:defRPr/>
            </a:pPr>
            <a:endParaRPr lang="de-DE"/>
          </a:p>
        </p:txBody>
      </p:sp>
      <p:sp>
        <p:nvSpPr>
          <p:cNvPr id="1030" name="pg num"/>
          <p:cNvSpPr>
            <a:spLocks noGrp="1" noChangeArrowheads="1"/>
          </p:cNvSpPr>
          <p:nvPr>
            <p:ph type="sldNum" sz="quarter" idx="4"/>
          </p:nvPr>
        </p:nvSpPr>
        <p:spPr bwMode="auto">
          <a:xfrm>
            <a:off x="7010400" y="6643688"/>
            <a:ext cx="1905000" cy="182562"/>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r">
              <a:defRPr sz="1200" b="0">
                <a:solidFill>
                  <a:srgbClr val="000000"/>
                </a:solidFill>
              </a:defRPr>
            </a:lvl1pPr>
          </a:lstStyle>
          <a:p>
            <a:pPr>
              <a:defRPr/>
            </a:pPr>
            <a:fld id="{341F72CD-55EA-4060-BD20-D6A21F536BE9}" type="slidenum">
              <a:rPr lang="en-US"/>
              <a:pPr>
                <a:defRPr/>
              </a:pPr>
              <a:t>‹#›</a:t>
            </a:fld>
            <a:endParaRPr lang="en-US"/>
          </a:p>
        </p:txBody>
      </p:sp>
      <p:sp>
        <p:nvSpPr>
          <p:cNvPr id="1028" name="Rectangle 2"/>
          <p:cNvSpPr>
            <a:spLocks noGrp="1" noChangeArrowheads="1"/>
          </p:cNvSpPr>
          <p:nvPr>
            <p:ph type="title"/>
          </p:nvPr>
        </p:nvSpPr>
        <p:spPr bwMode="auto">
          <a:xfrm>
            <a:off x="122238" y="234950"/>
            <a:ext cx="8793162" cy="28892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smtClean="0"/>
              <a:t>Click to edit Master title style</a:t>
            </a:r>
          </a:p>
        </p:txBody>
      </p:sp>
      <p:sp>
        <p:nvSpPr>
          <p:cNvPr id="2" name="Rectangle 3"/>
          <p:cNvSpPr>
            <a:spLocks noGrp="1" noChangeArrowheads="1"/>
          </p:cNvSpPr>
          <p:nvPr>
            <p:ph type="body" idx="1"/>
          </p:nvPr>
        </p:nvSpPr>
        <p:spPr bwMode="auto">
          <a:xfrm>
            <a:off x="122238" y="1298575"/>
            <a:ext cx="8793162" cy="122237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grpSp>
        <p:nvGrpSpPr>
          <p:cNvPr id="3" name="McK Slide Elements"/>
          <p:cNvGrpSpPr>
            <a:grpSpLocks/>
          </p:cNvGrpSpPr>
          <p:nvPr/>
        </p:nvGrpSpPr>
        <p:grpSpPr bwMode="auto">
          <a:xfrm>
            <a:off x="122238" y="542925"/>
            <a:ext cx="8793162" cy="6288088"/>
            <a:chOff x="77" y="342"/>
            <a:chExt cx="5539" cy="3961"/>
          </a:xfrm>
        </p:grpSpPr>
        <p:sp>
          <p:nvSpPr>
            <p:cNvPr id="1032" name="McK Measure" hidden="1"/>
            <p:cNvSpPr txBox="1">
              <a:spLocks noChangeArrowheads="1"/>
            </p:cNvSpPr>
            <p:nvPr userDrawn="1"/>
          </p:nvSpPr>
          <p:spPr bwMode="auto">
            <a:xfrm>
              <a:off x="77" y="342"/>
              <a:ext cx="5539" cy="157"/>
            </a:xfrm>
            <a:prstGeom prst="rect">
              <a:avLst/>
            </a:prstGeom>
            <a:noFill/>
            <a:ln w="9525">
              <a:noFill/>
              <a:miter lim="800000"/>
              <a:headEnd/>
              <a:tailEnd/>
            </a:ln>
            <a:effectLst/>
          </p:spPr>
          <p:txBody>
            <a:bodyPr lIns="0" tIns="0" rIns="0" bIns="0">
              <a:spAutoFit/>
            </a:bodyPr>
            <a:lstStyle/>
            <a:p>
              <a:pPr defTabSz="912813">
                <a:defRPr/>
              </a:pPr>
              <a:r>
                <a:rPr lang="en-US" b="0"/>
                <a:t>Unit of measure</a:t>
              </a:r>
            </a:p>
          </p:txBody>
        </p:sp>
        <p:sp>
          <p:nvSpPr>
            <p:cNvPr id="1033" name="McK Footnote" hidden="1"/>
            <p:cNvSpPr txBox="1">
              <a:spLocks noChangeArrowheads="1"/>
            </p:cNvSpPr>
            <p:nvPr userDrawn="1"/>
          </p:nvSpPr>
          <p:spPr bwMode="auto">
            <a:xfrm>
              <a:off x="81" y="4045"/>
              <a:ext cx="5249" cy="258"/>
            </a:xfrm>
            <a:prstGeom prst="rect">
              <a:avLst/>
            </a:prstGeom>
            <a:noFill/>
            <a:ln w="9525">
              <a:noFill/>
              <a:miter lim="800000"/>
              <a:headEnd/>
              <a:tailEnd/>
            </a:ln>
            <a:effectLst/>
          </p:spPr>
          <p:txBody>
            <a:bodyPr lIns="0" tIns="0" rIns="0" bIns="0">
              <a:spAutoFit/>
            </a:bodyPr>
            <a:lstStyle/>
            <a:p>
              <a:pPr marL="585788" indent="-585788" defTabSz="912813">
                <a:tabLst>
                  <a:tab pos="544513" algn="r"/>
                </a:tabLst>
                <a:defRPr/>
              </a:pPr>
              <a:r>
                <a:rPr lang="en-US" sz="1200" b="0">
                  <a:solidFill>
                    <a:srgbClr val="000000"/>
                  </a:solidFill>
                </a:rPr>
                <a:t>	*	Footnote</a:t>
              </a:r>
            </a:p>
            <a:p>
              <a:pPr marL="585788" indent="-585788" defTabSz="912813">
                <a:spcBef>
                  <a:spcPct val="20000"/>
                </a:spcBef>
                <a:tabLst>
                  <a:tab pos="544513" algn="r"/>
                </a:tabLst>
                <a:defRPr/>
              </a:pPr>
              <a:r>
                <a:rPr lang="en-US" sz="1200" b="0">
                  <a:solidFill>
                    <a:srgbClr val="000000"/>
                  </a:solidFill>
                </a:rPr>
                <a:t>	Quelle:	Source</a:t>
              </a:r>
            </a:p>
          </p:txBody>
        </p:sp>
      </p:grpSp>
      <p:grpSp>
        <p:nvGrpSpPr>
          <p:cNvPr id="1031" name="McK Legende" hidden="1"/>
          <p:cNvGrpSpPr>
            <a:grpSpLocks/>
          </p:cNvGrpSpPr>
          <p:nvPr/>
        </p:nvGrpSpPr>
        <p:grpSpPr bwMode="auto">
          <a:xfrm>
            <a:off x="7839075" y="700088"/>
            <a:ext cx="1081088" cy="696912"/>
            <a:chOff x="4839" y="432"/>
            <a:chExt cx="668" cy="430"/>
          </a:xfrm>
        </p:grpSpPr>
        <p:sp>
          <p:nvSpPr>
            <p:cNvPr id="1067" name="Rectangle 43" hidden="1"/>
            <p:cNvSpPr>
              <a:spLocks noChangeArrowheads="1"/>
            </p:cNvSpPr>
            <p:nvPr/>
          </p:nvSpPr>
          <p:spPr bwMode="auto">
            <a:xfrm>
              <a:off x="4839" y="445"/>
              <a:ext cx="227" cy="116"/>
            </a:xfrm>
            <a:prstGeom prst="rect">
              <a:avLst/>
            </a:prstGeom>
            <a:solidFill>
              <a:schemeClr val="accent1"/>
            </a:solidFill>
            <a:ln w="9525">
              <a:solidFill>
                <a:schemeClr val="tx1"/>
              </a:solidFill>
              <a:miter lim="800000"/>
              <a:headEnd/>
              <a:tailEnd/>
            </a:ln>
            <a:effectLst/>
          </p:spPr>
          <p:txBody>
            <a:bodyPr wrap="none" lIns="0" tIns="0" rIns="0" bIns="0"/>
            <a:lstStyle/>
            <a:p>
              <a:pPr defTabSz="933450">
                <a:defRPr/>
              </a:pPr>
              <a:endParaRPr lang="de-DE" b="0"/>
            </a:p>
          </p:txBody>
        </p:sp>
        <p:sp>
          <p:nvSpPr>
            <p:cNvPr id="1068" name="Rectangle 44" hidden="1"/>
            <p:cNvSpPr>
              <a:spLocks noChangeArrowheads="1"/>
            </p:cNvSpPr>
            <p:nvPr/>
          </p:nvSpPr>
          <p:spPr bwMode="auto">
            <a:xfrm>
              <a:off x="5135" y="432"/>
              <a:ext cx="372" cy="134"/>
            </a:xfrm>
            <a:prstGeom prst="rect">
              <a:avLst/>
            </a:prstGeom>
            <a:noFill/>
            <a:ln w="9525">
              <a:noFill/>
              <a:miter lim="800000"/>
              <a:headEnd/>
              <a:tailEnd/>
            </a:ln>
            <a:effectLst/>
          </p:spPr>
          <p:txBody>
            <a:bodyPr wrap="none" lIns="0" tIns="0" rIns="0" bIns="0"/>
            <a:lstStyle/>
            <a:p>
              <a:pPr defTabSz="892175" eaLnBrk="0" hangingPunct="0">
                <a:defRPr/>
              </a:pPr>
              <a:r>
                <a:rPr lang="en-US" sz="1400" b="0"/>
                <a:t>Legend</a:t>
              </a:r>
            </a:p>
          </p:txBody>
        </p:sp>
        <p:sp>
          <p:nvSpPr>
            <p:cNvPr id="1069" name="Rectangle 45" hidden="1"/>
            <p:cNvSpPr>
              <a:spLocks noChangeArrowheads="1"/>
            </p:cNvSpPr>
            <p:nvPr/>
          </p:nvSpPr>
          <p:spPr bwMode="auto">
            <a:xfrm>
              <a:off x="5135" y="580"/>
              <a:ext cx="372" cy="134"/>
            </a:xfrm>
            <a:prstGeom prst="rect">
              <a:avLst/>
            </a:prstGeom>
            <a:noFill/>
            <a:ln w="9525">
              <a:noFill/>
              <a:miter lim="800000"/>
              <a:headEnd/>
              <a:tailEnd/>
            </a:ln>
            <a:effectLst/>
          </p:spPr>
          <p:txBody>
            <a:bodyPr wrap="none" lIns="0" tIns="0" rIns="0" bIns="0"/>
            <a:lstStyle/>
            <a:p>
              <a:pPr defTabSz="892175" eaLnBrk="0" hangingPunct="0">
                <a:defRPr/>
              </a:pPr>
              <a:r>
                <a:rPr lang="en-US" sz="1400" b="0"/>
                <a:t>Legend</a:t>
              </a:r>
            </a:p>
          </p:txBody>
        </p:sp>
        <p:sp>
          <p:nvSpPr>
            <p:cNvPr id="1070" name="Rectangle 46" hidden="1"/>
            <p:cNvSpPr>
              <a:spLocks noChangeArrowheads="1"/>
            </p:cNvSpPr>
            <p:nvPr/>
          </p:nvSpPr>
          <p:spPr bwMode="auto">
            <a:xfrm>
              <a:off x="5135" y="728"/>
              <a:ext cx="372" cy="134"/>
            </a:xfrm>
            <a:prstGeom prst="rect">
              <a:avLst/>
            </a:prstGeom>
            <a:noFill/>
            <a:ln w="9525">
              <a:noFill/>
              <a:miter lim="800000"/>
              <a:headEnd/>
              <a:tailEnd/>
            </a:ln>
            <a:effectLst/>
          </p:spPr>
          <p:txBody>
            <a:bodyPr wrap="none" lIns="0" tIns="0" rIns="0" bIns="0"/>
            <a:lstStyle/>
            <a:p>
              <a:pPr defTabSz="892175" eaLnBrk="0" hangingPunct="0">
                <a:defRPr/>
              </a:pPr>
              <a:r>
                <a:rPr lang="en-US" sz="1400" b="0"/>
                <a:t>Legend</a:t>
              </a:r>
            </a:p>
          </p:txBody>
        </p:sp>
        <p:sp>
          <p:nvSpPr>
            <p:cNvPr id="1071" name="Rectangle 47" hidden="1"/>
            <p:cNvSpPr>
              <a:spLocks noChangeArrowheads="1"/>
            </p:cNvSpPr>
            <p:nvPr/>
          </p:nvSpPr>
          <p:spPr bwMode="auto">
            <a:xfrm>
              <a:off x="4839" y="595"/>
              <a:ext cx="227" cy="116"/>
            </a:xfrm>
            <a:prstGeom prst="rect">
              <a:avLst/>
            </a:prstGeom>
            <a:solidFill>
              <a:schemeClr val="accent2"/>
            </a:solidFill>
            <a:ln w="9525">
              <a:solidFill>
                <a:schemeClr val="tx1"/>
              </a:solidFill>
              <a:miter lim="800000"/>
              <a:headEnd/>
              <a:tailEnd/>
            </a:ln>
            <a:effectLst/>
          </p:spPr>
          <p:txBody>
            <a:bodyPr wrap="none" lIns="0" tIns="0" rIns="0" bIns="0"/>
            <a:lstStyle/>
            <a:p>
              <a:pPr defTabSz="933450">
                <a:defRPr/>
              </a:pPr>
              <a:endParaRPr lang="de-DE" b="0"/>
            </a:p>
          </p:txBody>
        </p:sp>
        <p:sp>
          <p:nvSpPr>
            <p:cNvPr id="1072" name="Rectangle 48" hidden="1"/>
            <p:cNvSpPr>
              <a:spLocks noChangeArrowheads="1"/>
            </p:cNvSpPr>
            <p:nvPr/>
          </p:nvSpPr>
          <p:spPr bwMode="auto">
            <a:xfrm>
              <a:off x="4839" y="738"/>
              <a:ext cx="227" cy="116"/>
            </a:xfrm>
            <a:prstGeom prst="rect">
              <a:avLst/>
            </a:prstGeom>
            <a:solidFill>
              <a:schemeClr val="hlink"/>
            </a:solidFill>
            <a:ln w="9525">
              <a:solidFill>
                <a:schemeClr val="tx1"/>
              </a:solidFill>
              <a:miter lim="800000"/>
              <a:headEnd/>
              <a:tailEnd/>
            </a:ln>
            <a:effectLst/>
          </p:spPr>
          <p:txBody>
            <a:bodyPr wrap="none" lIns="0" tIns="0" rIns="0" bIns="0"/>
            <a:lstStyle/>
            <a:p>
              <a:pPr defTabSz="933450">
                <a:defRPr/>
              </a:pPr>
              <a:endParaRPr lang="de-DE" b="0"/>
            </a:p>
          </p:txBody>
        </p:sp>
      </p:grpSp>
    </p:spTree>
  </p:cSld>
  <p:clrMap bg1="lt1" tx1="dk1" bg2="lt2" tx2="dk2" accent1="accent1" accent2="accent2" accent3="accent3" accent4="accent4" accent5="accent5" accent6="accent6" hlink="hlink" folHlink="folHlink"/>
  <p:sldLayoutIdLst>
    <p:sldLayoutId id="2147483661" r:id="rId1"/>
    <p:sldLayoutId id="2147483660" r:id="rId2"/>
    <p:sldLayoutId id="2147483659" r:id="rId3"/>
    <p:sldLayoutId id="2147483658" r:id="rId4"/>
    <p:sldLayoutId id="2147483657" r:id="rId5"/>
    <p:sldLayoutId id="2147483656" r:id="rId6"/>
    <p:sldLayoutId id="2147483655" r:id="rId7"/>
    <p:sldLayoutId id="2147483654" r:id="rId8"/>
    <p:sldLayoutId id="2147483653" r:id="rId9"/>
    <p:sldLayoutId id="2147483652" r:id="rId10"/>
    <p:sldLayoutId id="2147483651" r:id="rId11"/>
    <p:sldLayoutId id="2147483650" r:id="rId12"/>
  </p:sldLayoutIdLst>
  <p:transition>
    <p:zoom/>
    <p:sndAc>
      <p:endSnd/>
    </p:sndAc>
  </p:transition>
  <p:hf hdr="0" ftr="0" dt="0"/>
  <p:txStyles>
    <p:titleStyle>
      <a:lvl1pPr algn="l" defTabSz="912813" rtl="0" eaLnBrk="0" fontAlgn="base" hangingPunct="0">
        <a:spcBef>
          <a:spcPct val="0"/>
        </a:spcBef>
        <a:spcAft>
          <a:spcPct val="0"/>
        </a:spcAft>
        <a:defRPr sz="1900" b="1">
          <a:solidFill>
            <a:schemeClr val="tx2"/>
          </a:solidFill>
          <a:latin typeface="+mj-lt"/>
          <a:ea typeface="+mj-ea"/>
          <a:cs typeface="+mj-cs"/>
        </a:defRPr>
      </a:lvl1pPr>
      <a:lvl2pPr algn="l" defTabSz="912813" rtl="0" eaLnBrk="0" fontAlgn="base" hangingPunct="0">
        <a:spcBef>
          <a:spcPct val="0"/>
        </a:spcBef>
        <a:spcAft>
          <a:spcPct val="0"/>
        </a:spcAft>
        <a:defRPr sz="1900" b="1">
          <a:solidFill>
            <a:schemeClr val="tx2"/>
          </a:solidFill>
          <a:latin typeface="Arial" charset="0"/>
        </a:defRPr>
      </a:lvl2pPr>
      <a:lvl3pPr algn="l" defTabSz="912813" rtl="0" eaLnBrk="0" fontAlgn="base" hangingPunct="0">
        <a:spcBef>
          <a:spcPct val="0"/>
        </a:spcBef>
        <a:spcAft>
          <a:spcPct val="0"/>
        </a:spcAft>
        <a:defRPr sz="1900" b="1">
          <a:solidFill>
            <a:schemeClr val="tx2"/>
          </a:solidFill>
          <a:latin typeface="Arial" charset="0"/>
        </a:defRPr>
      </a:lvl3pPr>
      <a:lvl4pPr algn="l" defTabSz="912813" rtl="0" eaLnBrk="0" fontAlgn="base" hangingPunct="0">
        <a:spcBef>
          <a:spcPct val="0"/>
        </a:spcBef>
        <a:spcAft>
          <a:spcPct val="0"/>
        </a:spcAft>
        <a:defRPr sz="1900" b="1">
          <a:solidFill>
            <a:schemeClr val="tx2"/>
          </a:solidFill>
          <a:latin typeface="Arial" charset="0"/>
        </a:defRPr>
      </a:lvl4pPr>
      <a:lvl5pPr algn="l" defTabSz="912813" rtl="0" eaLnBrk="0" fontAlgn="base" hangingPunct="0">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p:titleStyle>
    <p:bodyStyle>
      <a:lvl1pPr marL="342900" indent="-342900" algn="l" defTabSz="912813" rtl="0" eaLnBrk="0" fontAlgn="base" hangingPunct="0">
        <a:spcBef>
          <a:spcPct val="0"/>
        </a:spcBef>
        <a:spcAft>
          <a:spcPct val="0"/>
        </a:spcAft>
        <a:buSzPct val="120000"/>
        <a:buChar char="•"/>
        <a:defRPr sz="1600">
          <a:solidFill>
            <a:schemeClr val="tx1"/>
          </a:solidFill>
          <a:latin typeface="+mn-lt"/>
          <a:ea typeface="+mn-ea"/>
          <a:cs typeface="+mn-cs"/>
        </a:defRPr>
      </a:lvl1pPr>
      <a:lvl2pPr marL="147638" indent="-146050" algn="l" defTabSz="912813" rtl="0" eaLnBrk="0" fontAlgn="base" hangingPunct="0">
        <a:spcBef>
          <a:spcPct val="0"/>
        </a:spcBef>
        <a:spcAft>
          <a:spcPct val="0"/>
        </a:spcAft>
        <a:buSzPct val="120000"/>
        <a:buChar char="•"/>
        <a:defRPr sz="1600">
          <a:solidFill>
            <a:schemeClr val="tx1"/>
          </a:solidFill>
          <a:latin typeface="+mn-lt"/>
        </a:defRPr>
      </a:lvl2pPr>
      <a:lvl3pPr marL="301625" indent="-152400" algn="l" defTabSz="912813" rtl="0" eaLnBrk="0" fontAlgn="base" hangingPunct="0">
        <a:spcBef>
          <a:spcPct val="0"/>
        </a:spcBef>
        <a:spcAft>
          <a:spcPct val="0"/>
        </a:spcAft>
        <a:buChar char="–"/>
        <a:defRPr sz="1600">
          <a:solidFill>
            <a:schemeClr val="tx1"/>
          </a:solidFill>
          <a:latin typeface="+mn-lt"/>
        </a:defRPr>
      </a:lvl3pPr>
      <a:lvl4pPr marL="441325" indent="-138113" algn="l" defTabSz="912813" rtl="0" eaLnBrk="0" fontAlgn="base" hangingPunct="0">
        <a:spcBef>
          <a:spcPct val="0"/>
        </a:spcBef>
        <a:spcAft>
          <a:spcPct val="0"/>
        </a:spcAft>
        <a:buSzPct val="89000"/>
        <a:buChar char="•"/>
        <a:defRPr sz="1600">
          <a:solidFill>
            <a:schemeClr val="tx1"/>
          </a:solidFill>
          <a:latin typeface="+mn-lt"/>
        </a:defRPr>
      </a:lvl4pPr>
      <a:lvl5pPr marL="593725" indent="-150813" algn="l" defTabSz="912813" rtl="0" eaLnBrk="0" fontAlgn="base" hangingPunct="0">
        <a:spcBef>
          <a:spcPct val="0"/>
        </a:spcBef>
        <a:spcAft>
          <a:spcPct val="0"/>
        </a:spcAft>
        <a:buSzPct val="75000"/>
        <a:buChar char="–"/>
        <a:defRPr sz="1600">
          <a:solidFill>
            <a:schemeClr val="tx1"/>
          </a:solidFill>
          <a:latin typeface="+mn-lt"/>
        </a:defRPr>
      </a:lvl5pPr>
      <a:lvl6pPr marL="1050925" indent="-150813" algn="l" defTabSz="912813" rtl="0" fontAlgn="base">
        <a:spcBef>
          <a:spcPct val="0"/>
        </a:spcBef>
        <a:spcAft>
          <a:spcPct val="0"/>
        </a:spcAft>
        <a:buSzPct val="75000"/>
        <a:buChar char="–"/>
        <a:defRPr sz="1600">
          <a:solidFill>
            <a:schemeClr val="tx1"/>
          </a:solidFill>
          <a:latin typeface="+mn-lt"/>
        </a:defRPr>
      </a:lvl6pPr>
      <a:lvl7pPr marL="1508125" indent="-150813" algn="l" defTabSz="912813" rtl="0" fontAlgn="base">
        <a:spcBef>
          <a:spcPct val="0"/>
        </a:spcBef>
        <a:spcAft>
          <a:spcPct val="0"/>
        </a:spcAft>
        <a:buSzPct val="75000"/>
        <a:buChar char="–"/>
        <a:defRPr sz="1600">
          <a:solidFill>
            <a:schemeClr val="tx1"/>
          </a:solidFill>
          <a:latin typeface="+mn-lt"/>
        </a:defRPr>
      </a:lvl7pPr>
      <a:lvl8pPr marL="1965325" indent="-150813" algn="l" defTabSz="912813" rtl="0" fontAlgn="base">
        <a:spcBef>
          <a:spcPct val="0"/>
        </a:spcBef>
        <a:spcAft>
          <a:spcPct val="0"/>
        </a:spcAft>
        <a:buSzPct val="75000"/>
        <a:buChar char="–"/>
        <a:defRPr sz="1600">
          <a:solidFill>
            <a:schemeClr val="tx1"/>
          </a:solidFill>
          <a:latin typeface="+mn-lt"/>
        </a:defRPr>
      </a:lvl8pPr>
      <a:lvl9pPr marL="2422525" indent="-150813" algn="l" defTabSz="912813" rtl="0" fontAlgn="base">
        <a:spcBef>
          <a:spcPct val="0"/>
        </a:spcBef>
        <a:spcAft>
          <a:spcPct val="0"/>
        </a:spcAft>
        <a:buSzPct val="75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6.emf"/><Relationship Id="rId7" Type="http://schemas.openxmlformats.org/officeDocument/2006/relationships/image" Target="../media/image28.wmf"/><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7.wmf"/><Relationship Id="rId4" Type="http://schemas.openxmlformats.org/officeDocument/2006/relationships/oleObject" Target="../embeddings/oleObject1.bin"/></Relationships>
</file>

<file path=ppt/slides/_rels/slide2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29.wmf"/><Relationship Id="rId4" Type="http://schemas.openxmlformats.org/officeDocument/2006/relationships/oleObject" Target="../embeddings/oleObject3.bin"/></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image" Target="../media/image29.wmf"/><Relationship Id="rId4" Type="http://schemas.openxmlformats.org/officeDocument/2006/relationships/oleObject" Target="../embeddings/oleObject4.bin"/></Relationships>
</file>

<file path=ppt/slides/_rels/slide3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slideLayout" Target="../slideLayouts/slideLayout6.xml"/><Relationship Id="rId1" Type="http://schemas.openxmlformats.org/officeDocument/2006/relationships/vmlDrawing" Target="../drawings/vmlDrawing4.vml"/><Relationship Id="rId5" Type="http://schemas.openxmlformats.org/officeDocument/2006/relationships/image" Target="../media/image30.wmf"/><Relationship Id="rId4" Type="http://schemas.openxmlformats.org/officeDocument/2006/relationships/oleObject" Target="../embeddings/oleObject5.bin"/></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1"/>
          </p:nvPr>
        </p:nvSpPr>
        <p:spPr/>
        <p:txBody>
          <a:bodyPr/>
          <a:lstStyle/>
          <a:p>
            <a:fld id="{46EFBA6B-8A48-446C-8018-7426BB72D1CE}" type="slidenum">
              <a:rPr lang="en-US"/>
              <a:pPr/>
              <a:t>0</a:t>
            </a:fld>
            <a:endParaRPr lang="en-US"/>
          </a:p>
        </p:txBody>
      </p:sp>
      <p:sp>
        <p:nvSpPr>
          <p:cNvPr id="1074178" name="Rectangle 2"/>
          <p:cNvSpPr>
            <a:spLocks noChangeArrowheads="1"/>
          </p:cNvSpPr>
          <p:nvPr/>
        </p:nvSpPr>
        <p:spPr bwMode="invGray">
          <a:xfrm>
            <a:off x="1131888" y="1339283"/>
            <a:ext cx="7337198" cy="4049146"/>
          </a:xfrm>
          <a:prstGeom prst="rect">
            <a:avLst/>
          </a:prstGeom>
          <a:gradFill rotWithShape="0">
            <a:gsLst>
              <a:gs pos="0">
                <a:schemeClr val="accent1"/>
              </a:gs>
              <a:gs pos="100000">
                <a:schemeClr val="accent1">
                  <a:gamma/>
                  <a:tint val="83529"/>
                  <a:invGamma/>
                </a:schemeClr>
              </a:gs>
            </a:gsLst>
            <a:lin ang="5400000" scaled="1"/>
          </a:gradFill>
          <a:ln w="9525">
            <a:noFill/>
            <a:miter lim="800000"/>
            <a:headEnd/>
            <a:tailEnd/>
          </a:ln>
          <a:effectLst/>
        </p:spPr>
        <p:txBody>
          <a:bodyPr wrap="none" lIns="93286" tIns="46643" rIns="93286" bIns="46643" anchor="ctr"/>
          <a:lstStyle/>
          <a:p>
            <a:pPr defTabSz="933450">
              <a:spcBef>
                <a:spcPct val="0"/>
              </a:spcBef>
            </a:pPr>
            <a:endParaRPr lang="de-DE" sz="1200" b="0"/>
          </a:p>
        </p:txBody>
      </p:sp>
      <p:sp>
        <p:nvSpPr>
          <p:cNvPr id="1074179" name="Rectangle 3"/>
          <p:cNvSpPr>
            <a:spLocks noChangeArrowheads="1"/>
          </p:cNvSpPr>
          <p:nvPr/>
        </p:nvSpPr>
        <p:spPr bwMode="auto">
          <a:xfrm>
            <a:off x="1263730" y="1375469"/>
            <a:ext cx="7444839" cy="2994411"/>
          </a:xfrm>
          <a:prstGeom prst="rect">
            <a:avLst/>
          </a:prstGeom>
          <a:noFill/>
          <a:ln w="9525">
            <a:noFill/>
            <a:miter lim="800000"/>
            <a:headEnd/>
            <a:tailEnd/>
          </a:ln>
          <a:effectLst/>
        </p:spPr>
        <p:txBody>
          <a:bodyPr wrap="square" lIns="0" tIns="41022" rIns="82045" bIns="41022">
            <a:spAutoFit/>
          </a:bodyPr>
          <a:lstStyle/>
          <a:p>
            <a:pPr algn="l" defTabSz="912813">
              <a:lnSpc>
                <a:spcPct val="110000"/>
              </a:lnSpc>
              <a:spcBef>
                <a:spcPct val="0"/>
              </a:spcBef>
            </a:pPr>
            <a:r>
              <a:rPr lang="en-US" sz="3200" dirty="0" smtClean="0">
                <a:solidFill>
                  <a:schemeClr val="tx2"/>
                </a:solidFill>
              </a:rPr>
              <a:t>MARKETING ANALYTICS </a:t>
            </a:r>
            <a:r>
              <a:rPr lang="en-US" sz="3200" dirty="0">
                <a:solidFill>
                  <a:schemeClr val="tx2"/>
                </a:solidFill>
              </a:rPr>
              <a:t>I</a:t>
            </a:r>
            <a:endParaRPr lang="en-US" sz="3200" dirty="0" smtClean="0">
              <a:solidFill>
                <a:schemeClr val="tx2"/>
              </a:solidFill>
            </a:endParaRPr>
          </a:p>
          <a:p>
            <a:pPr algn="l" defTabSz="912813">
              <a:lnSpc>
                <a:spcPct val="110000"/>
              </a:lnSpc>
              <a:spcBef>
                <a:spcPct val="0"/>
              </a:spcBef>
            </a:pPr>
            <a:endParaRPr lang="en-US" sz="1200" dirty="0" smtClean="0">
              <a:solidFill>
                <a:schemeClr val="tx2"/>
              </a:solidFill>
            </a:endParaRPr>
          </a:p>
          <a:p>
            <a:pPr marL="2286000" indent="-2286000" algn="l" defTabSz="912813">
              <a:lnSpc>
                <a:spcPct val="110000"/>
              </a:lnSpc>
              <a:spcBef>
                <a:spcPct val="0"/>
              </a:spcBef>
              <a:tabLst>
                <a:tab pos="2286000" algn="l"/>
              </a:tabLst>
            </a:pPr>
            <a:r>
              <a:rPr lang="en-US" sz="3200" dirty="0" smtClean="0">
                <a:solidFill>
                  <a:schemeClr val="tx2"/>
                </a:solidFill>
              </a:rPr>
              <a:t>SESSION 19  	</a:t>
            </a:r>
          </a:p>
          <a:p>
            <a:pPr marL="2286000" indent="-2286000" algn="l" defTabSz="912813">
              <a:lnSpc>
                <a:spcPct val="110000"/>
              </a:lnSpc>
              <a:spcBef>
                <a:spcPct val="0"/>
              </a:spcBef>
              <a:tabLst>
                <a:tab pos="2286000" algn="l"/>
              </a:tabLst>
            </a:pPr>
            <a:r>
              <a:rPr lang="en-US" sz="3200" dirty="0" smtClean="0">
                <a:solidFill>
                  <a:schemeClr val="tx2"/>
                </a:solidFill>
              </a:rPr>
              <a:t>SEARCH MARKETING</a:t>
            </a:r>
          </a:p>
          <a:p>
            <a:pPr algn="l" defTabSz="912813">
              <a:lnSpc>
                <a:spcPct val="110000"/>
              </a:lnSpc>
              <a:spcBef>
                <a:spcPct val="0"/>
              </a:spcBef>
            </a:pPr>
            <a:r>
              <a:rPr lang="en-US" sz="3200" dirty="0">
                <a:solidFill>
                  <a:schemeClr val="tx2"/>
                </a:solidFill>
              </a:rPr>
              <a:t/>
            </a:r>
            <a:br>
              <a:rPr lang="en-US" sz="3200" dirty="0">
                <a:solidFill>
                  <a:schemeClr val="tx2"/>
                </a:solidFill>
              </a:rPr>
            </a:br>
            <a:endParaRPr lang="en-US" sz="3200" dirty="0">
              <a:solidFill>
                <a:schemeClr val="tx2"/>
              </a:solidFill>
            </a:endParaRPr>
          </a:p>
        </p:txBody>
      </p:sp>
      <p:sp>
        <p:nvSpPr>
          <p:cNvPr id="1074180" name="Rectangle 4"/>
          <p:cNvSpPr>
            <a:spLocks noChangeArrowheads="1"/>
          </p:cNvSpPr>
          <p:nvPr/>
        </p:nvSpPr>
        <p:spPr bwMode="auto">
          <a:xfrm>
            <a:off x="7331075" y="0"/>
            <a:ext cx="1611313" cy="219075"/>
          </a:xfrm>
          <a:prstGeom prst="rect">
            <a:avLst/>
          </a:prstGeom>
          <a:solidFill>
            <a:schemeClr val="bg1"/>
          </a:solidFill>
          <a:ln w="9525">
            <a:solidFill>
              <a:schemeClr val="bg1"/>
            </a:solidFill>
            <a:miter lim="800000"/>
            <a:headEnd/>
            <a:tailEnd/>
          </a:ln>
          <a:effectLst/>
        </p:spPr>
        <p:txBody>
          <a:bodyPr wrap="none" lIns="93286" tIns="46643" rIns="93286" bIns="46643" anchor="ctr"/>
          <a:lstStyle/>
          <a:p>
            <a:pPr defTabSz="933450">
              <a:spcBef>
                <a:spcPct val="0"/>
              </a:spcBef>
            </a:pPr>
            <a:endParaRPr lang="de-DE" sz="1200" b="0"/>
          </a:p>
        </p:txBody>
      </p:sp>
      <p:sp>
        <p:nvSpPr>
          <p:cNvPr id="1074181" name="Rectangle 5"/>
          <p:cNvSpPr>
            <a:spLocks noChangeArrowheads="1"/>
          </p:cNvSpPr>
          <p:nvPr/>
        </p:nvSpPr>
        <p:spPr bwMode="auto">
          <a:xfrm>
            <a:off x="8348663" y="6567488"/>
            <a:ext cx="795337" cy="290512"/>
          </a:xfrm>
          <a:prstGeom prst="rect">
            <a:avLst/>
          </a:prstGeom>
          <a:solidFill>
            <a:schemeClr val="bg1"/>
          </a:solidFill>
          <a:ln w="9525">
            <a:noFill/>
            <a:miter lim="800000"/>
            <a:headEnd/>
            <a:tailEnd/>
          </a:ln>
          <a:effectLst/>
        </p:spPr>
        <p:txBody>
          <a:bodyPr wrap="none" anchor="ctr"/>
          <a:lstStyle/>
          <a:p>
            <a:endParaRPr lang="en-US"/>
          </a:p>
        </p:txBody>
      </p:sp>
      <p:sp>
        <p:nvSpPr>
          <p:cNvPr id="1074183" name="Rectangle 7"/>
          <p:cNvSpPr>
            <a:spLocks noChangeArrowheads="1"/>
          </p:cNvSpPr>
          <p:nvPr>
            <p:custDataLst>
              <p:tags r:id="rId1"/>
            </p:custDataLst>
          </p:nvPr>
        </p:nvSpPr>
        <p:spPr bwMode="auto">
          <a:xfrm>
            <a:off x="1362507" y="3612715"/>
            <a:ext cx="6100762" cy="1508105"/>
          </a:xfrm>
          <a:prstGeom prst="rect">
            <a:avLst/>
          </a:prstGeom>
          <a:noFill/>
          <a:ln w="9525">
            <a:noFill/>
            <a:miter lim="800000"/>
            <a:headEnd/>
            <a:tailEnd/>
          </a:ln>
          <a:effectLst/>
        </p:spPr>
        <p:txBody>
          <a:bodyPr lIns="0" tIns="0" rIns="0" bIns="0">
            <a:spAutoFit/>
          </a:bodyPr>
          <a:lstStyle/>
          <a:p>
            <a:pPr marL="342900" indent="-342900" algn="l" defTabSz="912813">
              <a:spcBef>
                <a:spcPct val="0"/>
              </a:spcBef>
              <a:buSzPct val="120000"/>
            </a:pPr>
            <a:endParaRPr lang="en-US" sz="2000" b="0" dirty="0"/>
          </a:p>
          <a:p>
            <a:pPr marL="342900" indent="-342900" algn="l" defTabSz="912813">
              <a:lnSpc>
                <a:spcPct val="130000"/>
              </a:lnSpc>
              <a:spcBef>
                <a:spcPct val="0"/>
              </a:spcBef>
              <a:buSzPct val="120000"/>
            </a:pPr>
            <a:r>
              <a:rPr lang="en-US" sz="2000" b="0" i="1" dirty="0" smtClean="0"/>
              <a:t>Texas MSBA Program</a:t>
            </a:r>
          </a:p>
          <a:p>
            <a:pPr marL="342900" indent="-342900" algn="l" defTabSz="912813">
              <a:lnSpc>
                <a:spcPct val="130000"/>
              </a:lnSpc>
              <a:spcBef>
                <a:spcPct val="0"/>
              </a:spcBef>
              <a:buSzPct val="120000"/>
            </a:pPr>
            <a:r>
              <a:rPr lang="en-US" sz="2000" b="0" i="1" dirty="0" smtClean="0"/>
              <a:t>Professor </a:t>
            </a:r>
            <a:r>
              <a:rPr lang="en-US" sz="2000" b="0" i="1" dirty="0" err="1" smtClean="0"/>
              <a:t>Sonnier</a:t>
            </a:r>
            <a:endParaRPr lang="en-US" sz="2000" b="0" i="1" dirty="0" smtClean="0"/>
          </a:p>
          <a:p>
            <a:pPr marL="342900" indent="-342900" algn="l" defTabSz="912813">
              <a:lnSpc>
                <a:spcPct val="130000"/>
              </a:lnSpc>
              <a:spcBef>
                <a:spcPct val="0"/>
              </a:spcBef>
              <a:buSzPct val="120000"/>
            </a:pPr>
            <a:r>
              <a:rPr lang="en-US" sz="2000" b="0" i="1" dirty="0" smtClean="0"/>
              <a:t>Fall </a:t>
            </a:r>
            <a:r>
              <a:rPr lang="en-US" sz="2000" b="0" i="1" dirty="0" smtClean="0"/>
              <a:t>2022</a:t>
            </a:r>
            <a:endParaRPr lang="en-US" sz="2000" b="0" i="1" dirty="0" smtClean="0"/>
          </a:p>
        </p:txBody>
      </p:sp>
    </p:spTree>
    <p:extLst>
      <p:ext uri="{BB962C8B-B14F-4D97-AF65-F5344CB8AC3E}">
        <p14:creationId xmlns:p14="http://schemas.microsoft.com/office/powerpoint/2010/main" val="3591740266"/>
      </p:ext>
    </p:extLst>
  </p:cSld>
  <p:clrMapOvr>
    <a:masterClrMapping/>
  </p:clrMapOvr>
  <p:transition>
    <p:zoom/>
    <p:sndAc>
      <p:endSnd/>
    </p:sndAc>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C6B71568-0528-41AA-B241-E195FE1320B9}" type="slidenum">
              <a:rPr lang="en-US" smtClean="0"/>
              <a:pPr>
                <a:defRPr/>
              </a:pPr>
              <a:t>9</a:t>
            </a:fld>
            <a:endParaRPr lang="en-US"/>
          </a:p>
        </p:txBody>
      </p:sp>
      <p:pic>
        <p:nvPicPr>
          <p:cNvPr id="4" name="Picture 3"/>
          <p:cNvPicPr>
            <a:picLocks noChangeAspect="1"/>
          </p:cNvPicPr>
          <p:nvPr/>
        </p:nvPicPr>
        <p:blipFill rotWithShape="1">
          <a:blip r:embed="rId2"/>
          <a:srcRect t="6741" r="45756" b="37434"/>
          <a:stretch/>
        </p:blipFill>
        <p:spPr>
          <a:xfrm>
            <a:off x="320119" y="1211985"/>
            <a:ext cx="8266772" cy="4785577"/>
          </a:xfrm>
          <a:prstGeom prst="rect">
            <a:avLst/>
          </a:prstGeom>
        </p:spPr>
      </p:pic>
      <p:sp>
        <p:nvSpPr>
          <p:cNvPr id="5" name="Title 1"/>
          <p:cNvSpPr>
            <a:spLocks noGrp="1"/>
          </p:cNvSpPr>
          <p:nvPr>
            <p:ph type="title"/>
          </p:nvPr>
        </p:nvSpPr>
        <p:spPr>
          <a:xfrm>
            <a:off x="56924" y="62141"/>
            <a:ext cx="8793162" cy="307777"/>
          </a:xfrm>
        </p:spPr>
        <p:txBody>
          <a:bodyPr/>
          <a:lstStyle/>
          <a:p>
            <a:r>
              <a:rPr lang="en-US" sz="2000" dirty="0" smtClean="0"/>
              <a:t>DIGITAL MARKETING</a:t>
            </a:r>
            <a:endParaRPr lang="en-US" sz="2000" dirty="0"/>
          </a:p>
        </p:txBody>
      </p:sp>
      <p:sp>
        <p:nvSpPr>
          <p:cNvPr id="6" name="Rectangle 36"/>
          <p:cNvSpPr>
            <a:spLocks noChangeArrowheads="1"/>
          </p:cNvSpPr>
          <p:nvPr/>
        </p:nvSpPr>
        <p:spPr bwMode="auto">
          <a:xfrm>
            <a:off x="410936" y="394381"/>
            <a:ext cx="6775450" cy="401637"/>
          </a:xfrm>
          <a:prstGeom prst="rect">
            <a:avLst/>
          </a:prstGeom>
          <a:solidFill>
            <a:schemeClr val="accent1"/>
          </a:solidFill>
          <a:ln w="9525" algn="ctr">
            <a:noFill/>
            <a:round/>
            <a:headEnd/>
            <a:tailEnd/>
          </a:ln>
        </p:spPr>
        <p:txBody>
          <a:bodyPr lIns="93296" tIns="46648" rIns="93296" bIns="46648"/>
          <a:lstStyle/>
          <a:p>
            <a:pPr algn="ctr" defTabSz="933450">
              <a:spcBef>
                <a:spcPct val="50000"/>
              </a:spcBef>
            </a:pPr>
            <a:endParaRPr lang="en-US"/>
          </a:p>
        </p:txBody>
      </p:sp>
      <p:sp>
        <p:nvSpPr>
          <p:cNvPr id="7" name="TextBox 6"/>
          <p:cNvSpPr txBox="1"/>
          <p:nvPr/>
        </p:nvSpPr>
        <p:spPr>
          <a:xfrm>
            <a:off x="1534882" y="394384"/>
            <a:ext cx="5159831" cy="400110"/>
          </a:xfrm>
          <a:prstGeom prst="rect">
            <a:avLst/>
          </a:prstGeom>
          <a:noFill/>
        </p:spPr>
        <p:txBody>
          <a:bodyPr wrap="square" rtlCol="0">
            <a:spAutoFit/>
          </a:bodyPr>
          <a:lstStyle/>
          <a:p>
            <a:pPr algn="ctr"/>
            <a:r>
              <a:rPr lang="en-US" sz="2000" dirty="0" smtClean="0">
                <a:solidFill>
                  <a:schemeClr val="tx2"/>
                </a:solidFill>
              </a:rPr>
              <a:t>Search Advertising:  Advertiser</a:t>
            </a:r>
            <a:endParaRPr lang="en-US" sz="2000" dirty="0">
              <a:solidFill>
                <a:schemeClr val="tx2"/>
              </a:solidFill>
            </a:endParaRPr>
          </a:p>
        </p:txBody>
      </p:sp>
    </p:spTree>
    <p:extLst>
      <p:ext uri="{BB962C8B-B14F-4D97-AF65-F5344CB8AC3E}">
        <p14:creationId xmlns:p14="http://schemas.microsoft.com/office/powerpoint/2010/main" val="1916035353"/>
      </p:ext>
    </p:extLst>
  </p:cSld>
  <p:clrMapOvr>
    <a:masterClrMapping/>
  </p:clrMapOvr>
  <p:transition>
    <p:zoom/>
    <p:sndAc>
      <p:endSnd/>
    </p:sndAc>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C6B71568-0528-41AA-B241-E195FE1320B9}" type="slidenum">
              <a:rPr lang="en-US" smtClean="0"/>
              <a:pPr>
                <a:defRPr/>
              </a:pPr>
              <a:t>10</a:t>
            </a:fld>
            <a:endParaRPr lang="en-US"/>
          </a:p>
        </p:txBody>
      </p:sp>
      <p:pic>
        <p:nvPicPr>
          <p:cNvPr id="4" name="Picture 3"/>
          <p:cNvPicPr>
            <a:picLocks noChangeAspect="1"/>
          </p:cNvPicPr>
          <p:nvPr/>
        </p:nvPicPr>
        <p:blipFill rotWithShape="1">
          <a:blip r:embed="rId2"/>
          <a:srcRect t="2847" r="38323" b="48778"/>
          <a:stretch/>
        </p:blipFill>
        <p:spPr>
          <a:xfrm>
            <a:off x="584824" y="1744367"/>
            <a:ext cx="8365622" cy="3690783"/>
          </a:xfrm>
          <a:prstGeom prst="rect">
            <a:avLst/>
          </a:prstGeom>
        </p:spPr>
      </p:pic>
      <p:sp>
        <p:nvSpPr>
          <p:cNvPr id="5" name="TextBox 4"/>
          <p:cNvSpPr txBox="1"/>
          <p:nvPr/>
        </p:nvSpPr>
        <p:spPr>
          <a:xfrm>
            <a:off x="468086" y="956846"/>
            <a:ext cx="3124200" cy="338554"/>
          </a:xfrm>
          <a:prstGeom prst="rect">
            <a:avLst/>
          </a:prstGeom>
          <a:solidFill>
            <a:schemeClr val="accent1"/>
          </a:solidFill>
        </p:spPr>
        <p:txBody>
          <a:bodyPr wrap="square" rtlCol="0">
            <a:spAutoFit/>
          </a:bodyPr>
          <a:lstStyle/>
          <a:p>
            <a:pPr algn="ctr"/>
            <a:r>
              <a:rPr lang="en-US" b="1" dirty="0" smtClean="0">
                <a:solidFill>
                  <a:schemeClr val="tx2"/>
                </a:solidFill>
              </a:rPr>
              <a:t>Buying Keywords</a:t>
            </a:r>
            <a:endParaRPr lang="en-US" b="1" dirty="0">
              <a:solidFill>
                <a:schemeClr val="tx2"/>
              </a:solidFill>
            </a:endParaRPr>
          </a:p>
        </p:txBody>
      </p:sp>
      <p:sp>
        <p:nvSpPr>
          <p:cNvPr id="6" name="Title 1"/>
          <p:cNvSpPr>
            <a:spLocks noGrp="1"/>
          </p:cNvSpPr>
          <p:nvPr>
            <p:ph type="title"/>
          </p:nvPr>
        </p:nvSpPr>
        <p:spPr>
          <a:xfrm>
            <a:off x="56924" y="62141"/>
            <a:ext cx="8793162" cy="307777"/>
          </a:xfrm>
        </p:spPr>
        <p:txBody>
          <a:bodyPr/>
          <a:lstStyle/>
          <a:p>
            <a:r>
              <a:rPr lang="en-US" sz="2000" dirty="0" smtClean="0"/>
              <a:t>DIGITAL MARKETING</a:t>
            </a:r>
            <a:endParaRPr lang="en-US" sz="2000" dirty="0"/>
          </a:p>
        </p:txBody>
      </p:sp>
      <p:sp>
        <p:nvSpPr>
          <p:cNvPr id="7" name="Rectangle 36"/>
          <p:cNvSpPr>
            <a:spLocks noChangeArrowheads="1"/>
          </p:cNvSpPr>
          <p:nvPr/>
        </p:nvSpPr>
        <p:spPr bwMode="auto">
          <a:xfrm>
            <a:off x="410936" y="394381"/>
            <a:ext cx="6775450" cy="401637"/>
          </a:xfrm>
          <a:prstGeom prst="rect">
            <a:avLst/>
          </a:prstGeom>
          <a:solidFill>
            <a:schemeClr val="accent1"/>
          </a:solidFill>
          <a:ln w="9525" algn="ctr">
            <a:noFill/>
            <a:round/>
            <a:headEnd/>
            <a:tailEnd/>
          </a:ln>
        </p:spPr>
        <p:txBody>
          <a:bodyPr lIns="93296" tIns="46648" rIns="93296" bIns="46648"/>
          <a:lstStyle/>
          <a:p>
            <a:pPr algn="ctr" defTabSz="933450">
              <a:spcBef>
                <a:spcPct val="50000"/>
              </a:spcBef>
            </a:pPr>
            <a:endParaRPr lang="en-US"/>
          </a:p>
        </p:txBody>
      </p:sp>
      <p:sp>
        <p:nvSpPr>
          <p:cNvPr id="8" name="TextBox 7"/>
          <p:cNvSpPr txBox="1"/>
          <p:nvPr/>
        </p:nvSpPr>
        <p:spPr>
          <a:xfrm>
            <a:off x="1534882" y="394384"/>
            <a:ext cx="5159831" cy="400110"/>
          </a:xfrm>
          <a:prstGeom prst="rect">
            <a:avLst/>
          </a:prstGeom>
          <a:noFill/>
        </p:spPr>
        <p:txBody>
          <a:bodyPr wrap="square" rtlCol="0">
            <a:spAutoFit/>
          </a:bodyPr>
          <a:lstStyle/>
          <a:p>
            <a:pPr algn="ctr"/>
            <a:r>
              <a:rPr lang="en-US" sz="2000" dirty="0" smtClean="0">
                <a:solidFill>
                  <a:schemeClr val="tx2"/>
                </a:solidFill>
              </a:rPr>
              <a:t>Search Advertising:  Advertiser</a:t>
            </a:r>
            <a:endParaRPr lang="en-US" sz="2000" dirty="0">
              <a:solidFill>
                <a:schemeClr val="tx2"/>
              </a:solidFill>
            </a:endParaRPr>
          </a:p>
        </p:txBody>
      </p:sp>
      <p:sp>
        <p:nvSpPr>
          <p:cNvPr id="9" name="Rounded Rectangle 8"/>
          <p:cNvSpPr/>
          <p:nvPr/>
        </p:nvSpPr>
        <p:spPr bwMode="auto">
          <a:xfrm>
            <a:off x="5519965" y="3787000"/>
            <a:ext cx="2656114" cy="1284515"/>
          </a:xfrm>
          <a:prstGeom prst="roundRect">
            <a:avLst/>
          </a:prstGeom>
          <a:solidFill>
            <a:schemeClr val="accent3">
              <a:lumMod val="9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0" name="TextBox 9"/>
          <p:cNvSpPr txBox="1"/>
          <p:nvPr/>
        </p:nvSpPr>
        <p:spPr>
          <a:xfrm>
            <a:off x="5954486" y="4075314"/>
            <a:ext cx="1787072" cy="707886"/>
          </a:xfrm>
          <a:prstGeom prst="rect">
            <a:avLst/>
          </a:prstGeom>
          <a:noFill/>
        </p:spPr>
        <p:txBody>
          <a:bodyPr wrap="square" rtlCol="0">
            <a:spAutoFit/>
          </a:bodyPr>
          <a:lstStyle/>
          <a:p>
            <a:pPr algn="ctr"/>
            <a:r>
              <a:rPr lang="en-US" sz="2000" dirty="0" smtClean="0">
                <a:solidFill>
                  <a:schemeClr val="tx2"/>
                </a:solidFill>
              </a:rPr>
              <a:t>Generic Keywords</a:t>
            </a:r>
            <a:endParaRPr lang="en-US" sz="2000" dirty="0">
              <a:solidFill>
                <a:schemeClr val="tx2"/>
              </a:solidFill>
            </a:endParaRPr>
          </a:p>
        </p:txBody>
      </p:sp>
    </p:spTree>
    <p:extLst>
      <p:ext uri="{BB962C8B-B14F-4D97-AF65-F5344CB8AC3E}">
        <p14:creationId xmlns:p14="http://schemas.microsoft.com/office/powerpoint/2010/main" val="1613569810"/>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C6B71568-0528-41AA-B241-E195FE1320B9}" type="slidenum">
              <a:rPr lang="en-US" smtClean="0"/>
              <a:pPr>
                <a:defRPr/>
              </a:pPr>
              <a:t>11</a:t>
            </a:fld>
            <a:endParaRPr lang="en-US"/>
          </a:p>
        </p:txBody>
      </p:sp>
      <p:pic>
        <p:nvPicPr>
          <p:cNvPr id="4" name="Picture 3"/>
          <p:cNvPicPr>
            <a:picLocks noChangeAspect="1"/>
          </p:cNvPicPr>
          <p:nvPr/>
        </p:nvPicPr>
        <p:blipFill rotWithShape="1">
          <a:blip r:embed="rId2"/>
          <a:srcRect t="7154" r="57679" b="25204"/>
          <a:stretch/>
        </p:blipFill>
        <p:spPr>
          <a:xfrm>
            <a:off x="3690442" y="1499771"/>
            <a:ext cx="5159644" cy="4638908"/>
          </a:xfrm>
          <a:prstGeom prst="rect">
            <a:avLst/>
          </a:prstGeom>
        </p:spPr>
      </p:pic>
      <p:sp>
        <p:nvSpPr>
          <p:cNvPr id="5" name="TextBox 4"/>
          <p:cNvSpPr txBox="1"/>
          <p:nvPr/>
        </p:nvSpPr>
        <p:spPr>
          <a:xfrm>
            <a:off x="468086" y="956846"/>
            <a:ext cx="3124200" cy="338554"/>
          </a:xfrm>
          <a:prstGeom prst="rect">
            <a:avLst/>
          </a:prstGeom>
          <a:solidFill>
            <a:schemeClr val="accent1"/>
          </a:solidFill>
        </p:spPr>
        <p:txBody>
          <a:bodyPr wrap="square" rtlCol="0">
            <a:spAutoFit/>
          </a:bodyPr>
          <a:lstStyle/>
          <a:p>
            <a:pPr algn="ctr"/>
            <a:r>
              <a:rPr lang="en-US" b="1" dirty="0" smtClean="0">
                <a:solidFill>
                  <a:schemeClr val="tx2"/>
                </a:solidFill>
              </a:rPr>
              <a:t>Buying Generic Keywords</a:t>
            </a:r>
            <a:endParaRPr lang="en-US" b="1" dirty="0">
              <a:solidFill>
                <a:schemeClr val="tx2"/>
              </a:solidFill>
            </a:endParaRPr>
          </a:p>
        </p:txBody>
      </p:sp>
      <p:sp>
        <p:nvSpPr>
          <p:cNvPr id="6" name="Title 1"/>
          <p:cNvSpPr>
            <a:spLocks noGrp="1"/>
          </p:cNvSpPr>
          <p:nvPr>
            <p:ph type="title"/>
          </p:nvPr>
        </p:nvSpPr>
        <p:spPr>
          <a:xfrm>
            <a:off x="56924" y="62141"/>
            <a:ext cx="8793162" cy="307777"/>
          </a:xfrm>
        </p:spPr>
        <p:txBody>
          <a:bodyPr/>
          <a:lstStyle/>
          <a:p>
            <a:r>
              <a:rPr lang="en-US" sz="2000" dirty="0" smtClean="0"/>
              <a:t>DIGITAL MARKETING</a:t>
            </a:r>
            <a:endParaRPr lang="en-US" sz="2000" dirty="0"/>
          </a:p>
        </p:txBody>
      </p:sp>
      <p:sp>
        <p:nvSpPr>
          <p:cNvPr id="7" name="Rectangle 36"/>
          <p:cNvSpPr>
            <a:spLocks noChangeArrowheads="1"/>
          </p:cNvSpPr>
          <p:nvPr/>
        </p:nvSpPr>
        <p:spPr bwMode="auto">
          <a:xfrm>
            <a:off x="410936" y="394381"/>
            <a:ext cx="6775450" cy="401637"/>
          </a:xfrm>
          <a:prstGeom prst="rect">
            <a:avLst/>
          </a:prstGeom>
          <a:solidFill>
            <a:schemeClr val="accent1"/>
          </a:solidFill>
          <a:ln w="9525" algn="ctr">
            <a:noFill/>
            <a:round/>
            <a:headEnd/>
            <a:tailEnd/>
          </a:ln>
        </p:spPr>
        <p:txBody>
          <a:bodyPr lIns="93296" tIns="46648" rIns="93296" bIns="46648"/>
          <a:lstStyle/>
          <a:p>
            <a:pPr algn="ctr" defTabSz="933450">
              <a:spcBef>
                <a:spcPct val="50000"/>
              </a:spcBef>
            </a:pPr>
            <a:endParaRPr lang="en-US"/>
          </a:p>
        </p:txBody>
      </p:sp>
      <p:sp>
        <p:nvSpPr>
          <p:cNvPr id="8" name="TextBox 7"/>
          <p:cNvSpPr txBox="1"/>
          <p:nvPr/>
        </p:nvSpPr>
        <p:spPr>
          <a:xfrm>
            <a:off x="1534882" y="394384"/>
            <a:ext cx="5159831" cy="400110"/>
          </a:xfrm>
          <a:prstGeom prst="rect">
            <a:avLst/>
          </a:prstGeom>
          <a:noFill/>
        </p:spPr>
        <p:txBody>
          <a:bodyPr wrap="square" rtlCol="0">
            <a:spAutoFit/>
          </a:bodyPr>
          <a:lstStyle/>
          <a:p>
            <a:pPr algn="ctr"/>
            <a:r>
              <a:rPr lang="en-US" sz="2000" dirty="0" smtClean="0">
                <a:solidFill>
                  <a:schemeClr val="tx2"/>
                </a:solidFill>
              </a:rPr>
              <a:t>Search Advertising:  Advertiser</a:t>
            </a:r>
            <a:endParaRPr lang="en-US" sz="2000" dirty="0">
              <a:solidFill>
                <a:schemeClr val="tx2"/>
              </a:solidFill>
            </a:endParaRPr>
          </a:p>
        </p:txBody>
      </p:sp>
      <p:sp>
        <p:nvSpPr>
          <p:cNvPr id="10" name="Rounded Rectangle 9"/>
          <p:cNvSpPr/>
          <p:nvPr/>
        </p:nvSpPr>
        <p:spPr bwMode="auto">
          <a:xfrm>
            <a:off x="468086" y="2230343"/>
            <a:ext cx="2656114" cy="1284515"/>
          </a:xfrm>
          <a:prstGeom prst="roundRect">
            <a:avLst/>
          </a:prstGeom>
          <a:solidFill>
            <a:schemeClr val="accent3">
              <a:lumMod val="9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1" name="TextBox 10"/>
          <p:cNvSpPr txBox="1"/>
          <p:nvPr/>
        </p:nvSpPr>
        <p:spPr>
          <a:xfrm>
            <a:off x="902607" y="2672545"/>
            <a:ext cx="1787072" cy="400110"/>
          </a:xfrm>
          <a:prstGeom prst="rect">
            <a:avLst/>
          </a:prstGeom>
          <a:noFill/>
        </p:spPr>
        <p:txBody>
          <a:bodyPr wrap="square" rtlCol="0">
            <a:spAutoFit/>
          </a:bodyPr>
          <a:lstStyle/>
          <a:p>
            <a:pPr algn="ctr"/>
            <a:r>
              <a:rPr lang="en-US" sz="2000" dirty="0" smtClean="0">
                <a:solidFill>
                  <a:schemeClr val="tx2"/>
                </a:solidFill>
              </a:rPr>
              <a:t>Awareness</a:t>
            </a:r>
          </a:p>
        </p:txBody>
      </p:sp>
      <p:sp>
        <p:nvSpPr>
          <p:cNvPr id="12" name="Rounded Rectangle 11"/>
          <p:cNvSpPr/>
          <p:nvPr/>
        </p:nvSpPr>
        <p:spPr bwMode="auto">
          <a:xfrm>
            <a:off x="468086" y="4048258"/>
            <a:ext cx="2656114" cy="1284515"/>
          </a:xfrm>
          <a:prstGeom prst="roundRect">
            <a:avLst/>
          </a:prstGeom>
          <a:solidFill>
            <a:schemeClr val="accent3">
              <a:lumMod val="9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3" name="TextBox 12"/>
          <p:cNvSpPr txBox="1"/>
          <p:nvPr/>
        </p:nvSpPr>
        <p:spPr>
          <a:xfrm>
            <a:off x="902607" y="4490460"/>
            <a:ext cx="1787072" cy="400110"/>
          </a:xfrm>
          <a:prstGeom prst="rect">
            <a:avLst/>
          </a:prstGeom>
          <a:noFill/>
        </p:spPr>
        <p:txBody>
          <a:bodyPr wrap="square" rtlCol="0">
            <a:spAutoFit/>
          </a:bodyPr>
          <a:lstStyle/>
          <a:p>
            <a:pPr algn="ctr"/>
            <a:r>
              <a:rPr lang="en-US" sz="2000" dirty="0" smtClean="0">
                <a:solidFill>
                  <a:schemeClr val="tx2"/>
                </a:solidFill>
              </a:rPr>
              <a:t>Spillover</a:t>
            </a:r>
          </a:p>
        </p:txBody>
      </p:sp>
    </p:spTree>
    <p:extLst>
      <p:ext uri="{BB962C8B-B14F-4D97-AF65-F5344CB8AC3E}">
        <p14:creationId xmlns:p14="http://schemas.microsoft.com/office/powerpoint/2010/main" val="3484066301"/>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C6B71568-0528-41AA-B241-E195FE1320B9}" type="slidenum">
              <a:rPr lang="en-US" smtClean="0"/>
              <a:pPr>
                <a:defRPr/>
              </a:pPr>
              <a:t>12</a:t>
            </a:fld>
            <a:endParaRPr lang="en-US"/>
          </a:p>
        </p:txBody>
      </p:sp>
      <p:sp>
        <p:nvSpPr>
          <p:cNvPr id="4" name="Title 1"/>
          <p:cNvSpPr>
            <a:spLocks noGrp="1"/>
          </p:cNvSpPr>
          <p:nvPr>
            <p:ph type="title"/>
          </p:nvPr>
        </p:nvSpPr>
        <p:spPr>
          <a:xfrm>
            <a:off x="56924" y="62141"/>
            <a:ext cx="8793162" cy="307777"/>
          </a:xfrm>
        </p:spPr>
        <p:txBody>
          <a:bodyPr/>
          <a:lstStyle/>
          <a:p>
            <a:r>
              <a:rPr lang="en-US" sz="2000" dirty="0" smtClean="0"/>
              <a:t>DIGITAL MARKETING</a:t>
            </a:r>
            <a:endParaRPr lang="en-US" sz="2000" dirty="0"/>
          </a:p>
        </p:txBody>
      </p:sp>
      <p:sp>
        <p:nvSpPr>
          <p:cNvPr id="5" name="Rectangle 36"/>
          <p:cNvSpPr>
            <a:spLocks noChangeArrowheads="1"/>
          </p:cNvSpPr>
          <p:nvPr/>
        </p:nvSpPr>
        <p:spPr bwMode="auto">
          <a:xfrm>
            <a:off x="410936" y="394381"/>
            <a:ext cx="6775450" cy="401637"/>
          </a:xfrm>
          <a:prstGeom prst="rect">
            <a:avLst/>
          </a:prstGeom>
          <a:solidFill>
            <a:schemeClr val="accent1"/>
          </a:solidFill>
          <a:ln w="9525" algn="ctr">
            <a:noFill/>
            <a:round/>
            <a:headEnd/>
            <a:tailEnd/>
          </a:ln>
        </p:spPr>
        <p:txBody>
          <a:bodyPr lIns="93296" tIns="46648" rIns="93296" bIns="46648"/>
          <a:lstStyle/>
          <a:p>
            <a:pPr algn="ctr" defTabSz="933450">
              <a:spcBef>
                <a:spcPct val="50000"/>
              </a:spcBef>
            </a:pPr>
            <a:endParaRPr lang="en-US"/>
          </a:p>
        </p:txBody>
      </p:sp>
      <p:sp>
        <p:nvSpPr>
          <p:cNvPr id="6" name="TextBox 5"/>
          <p:cNvSpPr txBox="1"/>
          <p:nvPr/>
        </p:nvSpPr>
        <p:spPr>
          <a:xfrm>
            <a:off x="1534882" y="394384"/>
            <a:ext cx="5159831" cy="400110"/>
          </a:xfrm>
          <a:prstGeom prst="rect">
            <a:avLst/>
          </a:prstGeom>
          <a:noFill/>
        </p:spPr>
        <p:txBody>
          <a:bodyPr wrap="square" rtlCol="0">
            <a:spAutoFit/>
          </a:bodyPr>
          <a:lstStyle/>
          <a:p>
            <a:pPr algn="ctr"/>
            <a:r>
              <a:rPr lang="en-US" sz="2000" dirty="0" smtClean="0">
                <a:solidFill>
                  <a:schemeClr val="tx2"/>
                </a:solidFill>
              </a:rPr>
              <a:t>Search Advertising:  The Search Engine</a:t>
            </a:r>
            <a:endParaRPr lang="en-US" sz="2000" dirty="0">
              <a:solidFill>
                <a:schemeClr val="tx2"/>
              </a:solidFill>
            </a:endParaRPr>
          </a:p>
        </p:txBody>
      </p:sp>
      <p:pic>
        <p:nvPicPr>
          <p:cNvPr id="7" name="Picture 6"/>
          <p:cNvPicPr>
            <a:picLocks noChangeAspect="1"/>
          </p:cNvPicPr>
          <p:nvPr/>
        </p:nvPicPr>
        <p:blipFill rotWithShape="1">
          <a:blip r:embed="rId2"/>
          <a:srcRect t="7210" r="45171" b="24652"/>
          <a:stretch/>
        </p:blipFill>
        <p:spPr>
          <a:xfrm>
            <a:off x="656516" y="883104"/>
            <a:ext cx="8355981" cy="5841115"/>
          </a:xfrm>
          <a:prstGeom prst="rect">
            <a:avLst/>
          </a:prstGeom>
        </p:spPr>
      </p:pic>
    </p:spTree>
    <p:extLst>
      <p:ext uri="{BB962C8B-B14F-4D97-AF65-F5344CB8AC3E}">
        <p14:creationId xmlns:p14="http://schemas.microsoft.com/office/powerpoint/2010/main" val="3850493461"/>
      </p:ext>
    </p:extLst>
  </p:cSld>
  <p:clrMapOvr>
    <a:masterClrMapping/>
  </p:clrMapOvr>
  <p:transition>
    <p:zoom/>
    <p:sndAc>
      <p:endSnd/>
    </p:sndAc>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025991" y="1433696"/>
            <a:ext cx="4855028" cy="338554"/>
          </a:xfrm>
          <a:prstGeom prst="rect">
            <a:avLst/>
          </a:prstGeom>
          <a:solidFill>
            <a:schemeClr val="bg1">
              <a:lumMod val="85000"/>
            </a:schemeClr>
          </a:solidFill>
        </p:spPr>
        <p:txBody>
          <a:bodyPr wrap="square" rtlCol="0">
            <a:spAutoFit/>
          </a:bodyPr>
          <a:lstStyle/>
          <a:p>
            <a:pPr algn="ctr"/>
            <a:r>
              <a:rPr lang="en-US" b="1" dirty="0" smtClean="0">
                <a:solidFill>
                  <a:schemeClr val="tx2"/>
                </a:solidFill>
              </a:rPr>
              <a:t>Buying Keywords:  Second Price Auction</a:t>
            </a:r>
            <a:endParaRPr lang="en-US" b="1" dirty="0">
              <a:solidFill>
                <a:schemeClr val="tx2"/>
              </a:solidFill>
            </a:endParaRPr>
          </a:p>
        </p:txBody>
      </p:sp>
      <p:sp>
        <p:nvSpPr>
          <p:cNvPr id="7" name="Title 1"/>
          <p:cNvSpPr>
            <a:spLocks noGrp="1"/>
          </p:cNvSpPr>
          <p:nvPr>
            <p:ph type="title"/>
          </p:nvPr>
        </p:nvSpPr>
        <p:spPr>
          <a:xfrm>
            <a:off x="56924" y="62141"/>
            <a:ext cx="8793162" cy="307777"/>
          </a:xfrm>
        </p:spPr>
        <p:txBody>
          <a:bodyPr/>
          <a:lstStyle/>
          <a:p>
            <a:r>
              <a:rPr lang="en-US" sz="2000" dirty="0" smtClean="0"/>
              <a:t>DIGITAL MARKETING</a:t>
            </a:r>
            <a:endParaRPr lang="en-US" sz="2000" dirty="0"/>
          </a:p>
        </p:txBody>
      </p:sp>
      <p:sp>
        <p:nvSpPr>
          <p:cNvPr id="8" name="Rectangle 36"/>
          <p:cNvSpPr>
            <a:spLocks noChangeArrowheads="1"/>
          </p:cNvSpPr>
          <p:nvPr/>
        </p:nvSpPr>
        <p:spPr bwMode="auto">
          <a:xfrm>
            <a:off x="410936" y="394381"/>
            <a:ext cx="6775450" cy="401637"/>
          </a:xfrm>
          <a:prstGeom prst="rect">
            <a:avLst/>
          </a:prstGeom>
          <a:solidFill>
            <a:schemeClr val="accent1"/>
          </a:solidFill>
          <a:ln w="9525" algn="ctr">
            <a:noFill/>
            <a:round/>
            <a:headEnd/>
            <a:tailEnd/>
          </a:ln>
        </p:spPr>
        <p:txBody>
          <a:bodyPr lIns="93296" tIns="46648" rIns="93296" bIns="46648"/>
          <a:lstStyle/>
          <a:p>
            <a:pPr algn="ctr" defTabSz="933450">
              <a:spcBef>
                <a:spcPct val="50000"/>
              </a:spcBef>
            </a:pPr>
            <a:endParaRPr lang="en-US"/>
          </a:p>
        </p:txBody>
      </p:sp>
      <p:sp>
        <p:nvSpPr>
          <p:cNvPr id="9" name="TextBox 8"/>
          <p:cNvSpPr txBox="1"/>
          <p:nvPr/>
        </p:nvSpPr>
        <p:spPr>
          <a:xfrm>
            <a:off x="1534882" y="394384"/>
            <a:ext cx="5159831" cy="400110"/>
          </a:xfrm>
          <a:prstGeom prst="rect">
            <a:avLst/>
          </a:prstGeom>
          <a:noFill/>
        </p:spPr>
        <p:txBody>
          <a:bodyPr wrap="square" rtlCol="0">
            <a:spAutoFit/>
          </a:bodyPr>
          <a:lstStyle/>
          <a:p>
            <a:pPr algn="ctr"/>
            <a:r>
              <a:rPr lang="en-US" sz="2000" dirty="0" smtClean="0">
                <a:solidFill>
                  <a:schemeClr val="tx2"/>
                </a:solidFill>
              </a:rPr>
              <a:t>Search Advertising:  The Search Engine</a:t>
            </a:r>
            <a:endParaRPr lang="en-US" sz="2000" dirty="0">
              <a:solidFill>
                <a:schemeClr val="tx2"/>
              </a:solidFill>
            </a:endParaRPr>
          </a:p>
        </p:txBody>
      </p:sp>
      <p:pic>
        <p:nvPicPr>
          <p:cNvPr id="20482" name="Picture 2" descr="http://www.seosmoservice.com/wp-content/uploads/2010/09/Untitleddraw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086" y="1909996"/>
            <a:ext cx="5684044" cy="4385882"/>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p:cNvSpPr/>
          <p:nvPr/>
        </p:nvSpPr>
        <p:spPr bwMode="auto">
          <a:xfrm>
            <a:off x="5954486" y="3939236"/>
            <a:ext cx="2656114" cy="1284515"/>
          </a:xfrm>
          <a:prstGeom prst="roundRect">
            <a:avLst/>
          </a:prstGeom>
          <a:solidFill>
            <a:schemeClr val="accent3">
              <a:lumMod val="9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3" name="TextBox 12"/>
          <p:cNvSpPr txBox="1"/>
          <p:nvPr/>
        </p:nvSpPr>
        <p:spPr>
          <a:xfrm>
            <a:off x="6389007" y="4073661"/>
            <a:ext cx="1787072" cy="1015663"/>
          </a:xfrm>
          <a:prstGeom prst="rect">
            <a:avLst/>
          </a:prstGeom>
          <a:noFill/>
        </p:spPr>
        <p:txBody>
          <a:bodyPr wrap="square" rtlCol="0">
            <a:spAutoFit/>
          </a:bodyPr>
          <a:lstStyle/>
          <a:p>
            <a:pPr algn="ctr"/>
            <a:r>
              <a:rPr lang="en-US" sz="2000" dirty="0" smtClean="0">
                <a:solidFill>
                  <a:schemeClr val="tx2"/>
                </a:solidFill>
              </a:rPr>
              <a:t>Cost per Click Pricing Model</a:t>
            </a:r>
          </a:p>
        </p:txBody>
      </p:sp>
    </p:spTree>
    <p:extLst>
      <p:ext uri="{BB962C8B-B14F-4D97-AF65-F5344CB8AC3E}">
        <p14:creationId xmlns:p14="http://schemas.microsoft.com/office/powerpoint/2010/main" val="3189069658"/>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C6B71568-0528-41AA-B241-E195FE1320B9}" type="slidenum">
              <a:rPr lang="en-US" smtClean="0"/>
              <a:pPr>
                <a:defRPr/>
              </a:pPr>
              <a:t>14</a:t>
            </a:fld>
            <a:endParaRPr lang="en-US"/>
          </a:p>
        </p:txBody>
      </p:sp>
      <p:pic>
        <p:nvPicPr>
          <p:cNvPr id="43010" name="Picture 2" descr="Image result for google quality sco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8918" y="1426368"/>
            <a:ext cx="4400550" cy="431482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56924" y="62141"/>
            <a:ext cx="8793162" cy="307777"/>
          </a:xfrm>
        </p:spPr>
        <p:txBody>
          <a:bodyPr/>
          <a:lstStyle/>
          <a:p>
            <a:r>
              <a:rPr lang="en-US" sz="2000" dirty="0" smtClean="0"/>
              <a:t>DIGITAL MARKETING</a:t>
            </a:r>
            <a:endParaRPr lang="en-US" sz="2000" dirty="0"/>
          </a:p>
        </p:txBody>
      </p:sp>
      <p:sp>
        <p:nvSpPr>
          <p:cNvPr id="6" name="Rectangle 36"/>
          <p:cNvSpPr>
            <a:spLocks noChangeArrowheads="1"/>
          </p:cNvSpPr>
          <p:nvPr/>
        </p:nvSpPr>
        <p:spPr bwMode="auto">
          <a:xfrm>
            <a:off x="410936" y="394381"/>
            <a:ext cx="6775450" cy="401637"/>
          </a:xfrm>
          <a:prstGeom prst="rect">
            <a:avLst/>
          </a:prstGeom>
          <a:solidFill>
            <a:schemeClr val="accent1"/>
          </a:solidFill>
          <a:ln w="9525" algn="ctr">
            <a:noFill/>
            <a:round/>
            <a:headEnd/>
            <a:tailEnd/>
          </a:ln>
        </p:spPr>
        <p:txBody>
          <a:bodyPr lIns="93296" tIns="46648" rIns="93296" bIns="46648"/>
          <a:lstStyle/>
          <a:p>
            <a:pPr algn="ctr" defTabSz="933450">
              <a:spcBef>
                <a:spcPct val="50000"/>
              </a:spcBef>
            </a:pPr>
            <a:endParaRPr lang="en-US"/>
          </a:p>
        </p:txBody>
      </p:sp>
      <p:sp>
        <p:nvSpPr>
          <p:cNvPr id="7" name="TextBox 6"/>
          <p:cNvSpPr txBox="1"/>
          <p:nvPr/>
        </p:nvSpPr>
        <p:spPr>
          <a:xfrm>
            <a:off x="1534882" y="394384"/>
            <a:ext cx="5159831" cy="400110"/>
          </a:xfrm>
          <a:prstGeom prst="rect">
            <a:avLst/>
          </a:prstGeom>
          <a:noFill/>
        </p:spPr>
        <p:txBody>
          <a:bodyPr wrap="square" rtlCol="0">
            <a:spAutoFit/>
          </a:bodyPr>
          <a:lstStyle/>
          <a:p>
            <a:pPr algn="ctr"/>
            <a:r>
              <a:rPr lang="en-US" sz="2000" dirty="0" smtClean="0">
                <a:solidFill>
                  <a:schemeClr val="tx2"/>
                </a:solidFill>
              </a:rPr>
              <a:t>Search Advertising:  The Search Engine</a:t>
            </a:r>
            <a:endParaRPr lang="en-US" sz="2000" dirty="0">
              <a:solidFill>
                <a:schemeClr val="tx2"/>
              </a:solidFill>
            </a:endParaRPr>
          </a:p>
        </p:txBody>
      </p:sp>
    </p:spTree>
    <p:extLst>
      <p:ext uri="{BB962C8B-B14F-4D97-AF65-F5344CB8AC3E}">
        <p14:creationId xmlns:p14="http://schemas.microsoft.com/office/powerpoint/2010/main" val="463920752"/>
      </p:ext>
    </p:extLst>
  </p:cSld>
  <p:clrMapOvr>
    <a:masterClrMapping/>
  </p:clrMapOvr>
  <p:transition>
    <p:zoom/>
    <p:sndAc>
      <p:endSnd/>
    </p:sndAc>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C6B71568-0528-41AA-B241-E195FE1320B9}" type="slidenum">
              <a:rPr lang="en-US" smtClean="0"/>
              <a:pPr>
                <a:defRPr/>
              </a:pPr>
              <a:t>15</a:t>
            </a:fld>
            <a:endParaRPr lang="en-US"/>
          </a:p>
        </p:txBody>
      </p:sp>
      <p:sp>
        <p:nvSpPr>
          <p:cNvPr id="4" name="Title 1"/>
          <p:cNvSpPr txBox="1">
            <a:spLocks/>
          </p:cNvSpPr>
          <p:nvPr/>
        </p:nvSpPr>
        <p:spPr bwMode="auto">
          <a:xfrm>
            <a:off x="56924" y="-68084"/>
            <a:ext cx="8793162" cy="30777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2813" rtl="0" eaLnBrk="0" fontAlgn="base" hangingPunct="0">
              <a:spcBef>
                <a:spcPct val="0"/>
              </a:spcBef>
              <a:spcAft>
                <a:spcPct val="0"/>
              </a:spcAft>
              <a:defRPr sz="1900" b="1">
                <a:solidFill>
                  <a:schemeClr val="tx2"/>
                </a:solidFill>
                <a:latin typeface="+mj-lt"/>
                <a:ea typeface="+mj-ea"/>
                <a:cs typeface="+mj-cs"/>
              </a:defRPr>
            </a:lvl1pPr>
            <a:lvl2pPr algn="l" defTabSz="912813" rtl="0" eaLnBrk="0" fontAlgn="base" hangingPunct="0">
              <a:spcBef>
                <a:spcPct val="0"/>
              </a:spcBef>
              <a:spcAft>
                <a:spcPct val="0"/>
              </a:spcAft>
              <a:defRPr sz="1900" b="1">
                <a:solidFill>
                  <a:schemeClr val="tx2"/>
                </a:solidFill>
                <a:latin typeface="Arial" charset="0"/>
              </a:defRPr>
            </a:lvl2pPr>
            <a:lvl3pPr algn="l" defTabSz="912813" rtl="0" eaLnBrk="0" fontAlgn="base" hangingPunct="0">
              <a:spcBef>
                <a:spcPct val="0"/>
              </a:spcBef>
              <a:spcAft>
                <a:spcPct val="0"/>
              </a:spcAft>
              <a:defRPr sz="1900" b="1">
                <a:solidFill>
                  <a:schemeClr val="tx2"/>
                </a:solidFill>
                <a:latin typeface="Arial" charset="0"/>
              </a:defRPr>
            </a:lvl3pPr>
            <a:lvl4pPr algn="l" defTabSz="912813" rtl="0" eaLnBrk="0" fontAlgn="base" hangingPunct="0">
              <a:spcBef>
                <a:spcPct val="0"/>
              </a:spcBef>
              <a:spcAft>
                <a:spcPct val="0"/>
              </a:spcAft>
              <a:defRPr sz="1900" b="1">
                <a:solidFill>
                  <a:schemeClr val="tx2"/>
                </a:solidFill>
                <a:latin typeface="Arial" charset="0"/>
              </a:defRPr>
            </a:lvl4pPr>
            <a:lvl5pPr algn="l" defTabSz="912813" rtl="0" eaLnBrk="0" fontAlgn="base" hangingPunct="0">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sz="2000" kern="0" dirty="0" smtClean="0"/>
              <a:t>DIGITAL MARKETING</a:t>
            </a:r>
            <a:endParaRPr lang="en-US" sz="2000" kern="0" dirty="0"/>
          </a:p>
        </p:txBody>
      </p:sp>
      <p:sp>
        <p:nvSpPr>
          <p:cNvPr id="5" name="Rectangle 36"/>
          <p:cNvSpPr>
            <a:spLocks noChangeArrowheads="1"/>
          </p:cNvSpPr>
          <p:nvPr/>
        </p:nvSpPr>
        <p:spPr bwMode="auto">
          <a:xfrm>
            <a:off x="410936" y="264156"/>
            <a:ext cx="6775450" cy="401637"/>
          </a:xfrm>
          <a:prstGeom prst="rect">
            <a:avLst/>
          </a:prstGeom>
          <a:solidFill>
            <a:schemeClr val="accent1"/>
          </a:solidFill>
          <a:ln w="9525" algn="ctr">
            <a:noFill/>
            <a:round/>
            <a:headEnd/>
            <a:tailEnd/>
          </a:ln>
        </p:spPr>
        <p:txBody>
          <a:bodyPr lIns="93296" tIns="46648" rIns="93296" bIns="46648"/>
          <a:lstStyle/>
          <a:p>
            <a:pPr algn="ctr" defTabSz="933450">
              <a:spcBef>
                <a:spcPct val="50000"/>
              </a:spcBef>
            </a:pPr>
            <a:endParaRPr lang="en-US"/>
          </a:p>
        </p:txBody>
      </p:sp>
      <p:sp>
        <p:nvSpPr>
          <p:cNvPr id="6" name="TextBox 5"/>
          <p:cNvSpPr txBox="1"/>
          <p:nvPr/>
        </p:nvSpPr>
        <p:spPr>
          <a:xfrm>
            <a:off x="1553440" y="265683"/>
            <a:ext cx="5159831" cy="400110"/>
          </a:xfrm>
          <a:prstGeom prst="rect">
            <a:avLst/>
          </a:prstGeom>
          <a:noFill/>
        </p:spPr>
        <p:txBody>
          <a:bodyPr wrap="square" rtlCol="0">
            <a:spAutoFit/>
          </a:bodyPr>
          <a:lstStyle/>
          <a:p>
            <a:pPr algn="ctr"/>
            <a:r>
              <a:rPr lang="en-US" sz="2000" dirty="0" smtClean="0">
                <a:solidFill>
                  <a:schemeClr val="tx2"/>
                </a:solidFill>
              </a:rPr>
              <a:t>Search Advertising:  Auction Example</a:t>
            </a:r>
            <a:endParaRPr lang="en-US" sz="2000" dirty="0">
              <a:solidFill>
                <a:schemeClr val="tx2"/>
              </a:solidFill>
            </a:endParaRPr>
          </a:p>
        </p:txBody>
      </p:sp>
      <p:pic>
        <p:nvPicPr>
          <p:cNvPr id="8" name="Picture 7"/>
          <p:cNvPicPr>
            <a:picLocks noChangeAspect="1"/>
          </p:cNvPicPr>
          <p:nvPr/>
        </p:nvPicPr>
        <p:blipFill>
          <a:blip r:embed="rId2"/>
          <a:stretch>
            <a:fillRect/>
          </a:stretch>
        </p:blipFill>
        <p:spPr>
          <a:xfrm>
            <a:off x="1872573" y="1301638"/>
            <a:ext cx="4898341" cy="3587041"/>
          </a:xfrm>
          <a:prstGeom prst="rect">
            <a:avLst/>
          </a:prstGeom>
        </p:spPr>
      </p:pic>
      <p:sp>
        <p:nvSpPr>
          <p:cNvPr id="9" name="TextBox 8"/>
          <p:cNvSpPr txBox="1"/>
          <p:nvPr/>
        </p:nvSpPr>
        <p:spPr>
          <a:xfrm>
            <a:off x="410936" y="879551"/>
            <a:ext cx="5554435" cy="338554"/>
          </a:xfrm>
          <a:prstGeom prst="rect">
            <a:avLst/>
          </a:prstGeom>
          <a:solidFill>
            <a:schemeClr val="bg1">
              <a:lumMod val="95000"/>
            </a:schemeClr>
          </a:solidFill>
        </p:spPr>
        <p:txBody>
          <a:bodyPr wrap="square" rtlCol="0">
            <a:spAutoFit/>
          </a:bodyPr>
          <a:lstStyle/>
          <a:p>
            <a:r>
              <a:rPr lang="en-US" dirty="0" smtClean="0">
                <a:solidFill>
                  <a:schemeClr val="tx2"/>
                </a:solidFill>
              </a:rPr>
              <a:t>Three Available Slots with a Reserve Price</a:t>
            </a:r>
            <a:endParaRPr lang="en-US" dirty="0">
              <a:solidFill>
                <a:schemeClr val="tx2"/>
              </a:solidFill>
            </a:endParaRPr>
          </a:p>
        </p:txBody>
      </p:sp>
      <p:sp>
        <p:nvSpPr>
          <p:cNvPr id="10" name="TextBox 9"/>
          <p:cNvSpPr txBox="1"/>
          <p:nvPr/>
        </p:nvSpPr>
        <p:spPr>
          <a:xfrm>
            <a:off x="410936" y="1301638"/>
            <a:ext cx="1205590" cy="338554"/>
          </a:xfrm>
          <a:prstGeom prst="rect">
            <a:avLst/>
          </a:prstGeom>
          <a:solidFill>
            <a:schemeClr val="accent5"/>
          </a:solidFill>
        </p:spPr>
        <p:txBody>
          <a:bodyPr wrap="square" rtlCol="0">
            <a:spAutoFit/>
          </a:bodyPr>
          <a:lstStyle/>
          <a:p>
            <a:r>
              <a:rPr lang="en-US" dirty="0" smtClean="0">
                <a:solidFill>
                  <a:schemeClr val="tx2"/>
                </a:solidFill>
              </a:rPr>
              <a:t>Example 1</a:t>
            </a:r>
            <a:endParaRPr lang="en-US" dirty="0">
              <a:solidFill>
                <a:schemeClr val="tx2"/>
              </a:solidFill>
            </a:endParaRPr>
          </a:p>
        </p:txBody>
      </p:sp>
      <p:sp>
        <p:nvSpPr>
          <p:cNvPr id="11" name="TextBox 10"/>
          <p:cNvSpPr txBox="1"/>
          <p:nvPr/>
        </p:nvSpPr>
        <p:spPr>
          <a:xfrm>
            <a:off x="410936" y="3315495"/>
            <a:ext cx="1205590" cy="338554"/>
          </a:xfrm>
          <a:prstGeom prst="rect">
            <a:avLst/>
          </a:prstGeom>
          <a:solidFill>
            <a:schemeClr val="accent5"/>
          </a:solidFill>
        </p:spPr>
        <p:txBody>
          <a:bodyPr wrap="square" rtlCol="0">
            <a:spAutoFit/>
          </a:bodyPr>
          <a:lstStyle/>
          <a:p>
            <a:r>
              <a:rPr lang="en-US" dirty="0" smtClean="0">
                <a:solidFill>
                  <a:schemeClr val="tx2"/>
                </a:solidFill>
              </a:rPr>
              <a:t>Example 2</a:t>
            </a:r>
            <a:endParaRPr lang="en-US" dirty="0">
              <a:solidFill>
                <a:schemeClr val="tx2"/>
              </a:solidFill>
            </a:endParaRPr>
          </a:p>
        </p:txBody>
      </p:sp>
      <p:sp>
        <p:nvSpPr>
          <p:cNvPr id="13" name="TextBox 12"/>
          <p:cNvSpPr txBox="1"/>
          <p:nvPr/>
        </p:nvSpPr>
        <p:spPr>
          <a:xfrm>
            <a:off x="198987" y="5211737"/>
            <a:ext cx="8854831" cy="1077218"/>
          </a:xfrm>
          <a:prstGeom prst="rect">
            <a:avLst/>
          </a:prstGeom>
          <a:solidFill>
            <a:schemeClr val="bg1">
              <a:lumMod val="95000"/>
            </a:schemeClr>
          </a:solidFill>
        </p:spPr>
        <p:txBody>
          <a:bodyPr wrap="square" rtlCol="0">
            <a:spAutoFit/>
          </a:bodyPr>
          <a:lstStyle/>
          <a:p>
            <a:r>
              <a:rPr lang="en-US" i="1" u="sng" dirty="0" smtClean="0">
                <a:solidFill>
                  <a:schemeClr val="tx2"/>
                </a:solidFill>
              </a:rPr>
              <a:t>Cost per Click:  </a:t>
            </a:r>
          </a:p>
          <a:p>
            <a:r>
              <a:rPr lang="en-US" i="1" dirty="0" smtClean="0">
                <a:solidFill>
                  <a:schemeClr val="tx2"/>
                </a:solidFill>
              </a:rPr>
              <a:t>(Bid x Quality Score) of next highest bidder divided by your own Quality Score</a:t>
            </a:r>
          </a:p>
          <a:p>
            <a:endParaRPr lang="en-US" i="1" dirty="0">
              <a:solidFill>
                <a:schemeClr val="tx2"/>
              </a:solidFill>
            </a:endParaRPr>
          </a:p>
          <a:p>
            <a:endParaRPr lang="en-US" i="1" dirty="0">
              <a:solidFill>
                <a:schemeClr val="tx2"/>
              </a:solidFill>
            </a:endParaRPr>
          </a:p>
        </p:txBody>
      </p:sp>
      <p:sp>
        <p:nvSpPr>
          <p:cNvPr id="2" name="Oval 1"/>
          <p:cNvSpPr/>
          <p:nvPr/>
        </p:nvSpPr>
        <p:spPr bwMode="auto">
          <a:xfrm>
            <a:off x="4905955" y="2107096"/>
            <a:ext cx="206734" cy="182880"/>
          </a:xfrm>
          <a:prstGeom prst="ellipse">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2" name="Oval 11"/>
          <p:cNvSpPr/>
          <p:nvPr/>
        </p:nvSpPr>
        <p:spPr bwMode="auto">
          <a:xfrm>
            <a:off x="4136005" y="1861935"/>
            <a:ext cx="206734" cy="182880"/>
          </a:xfrm>
          <a:prstGeom prst="ellipse">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4" name="Oval 13"/>
          <p:cNvSpPr/>
          <p:nvPr/>
        </p:nvSpPr>
        <p:spPr bwMode="auto">
          <a:xfrm>
            <a:off x="5298221" y="1863259"/>
            <a:ext cx="792478" cy="181556"/>
          </a:xfrm>
          <a:prstGeom prst="ellipse">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5" name="Oval 14"/>
          <p:cNvSpPr/>
          <p:nvPr/>
        </p:nvSpPr>
        <p:spPr bwMode="auto">
          <a:xfrm>
            <a:off x="4905955" y="2355516"/>
            <a:ext cx="206734" cy="182880"/>
          </a:xfrm>
          <a:prstGeom prst="ellipse">
            <a:avLst/>
          </a:prstGeom>
          <a:noFill/>
          <a:ln w="9525" cap="flat" cmpd="sng" algn="ctr">
            <a:solidFill>
              <a:schemeClr val="tx2"/>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6" name="Oval 15"/>
          <p:cNvSpPr/>
          <p:nvPr/>
        </p:nvSpPr>
        <p:spPr bwMode="auto">
          <a:xfrm>
            <a:off x="4136005" y="2110355"/>
            <a:ext cx="206734" cy="182880"/>
          </a:xfrm>
          <a:prstGeom prst="ellipse">
            <a:avLst/>
          </a:prstGeom>
          <a:noFill/>
          <a:ln w="9525" cap="flat" cmpd="sng" algn="ctr">
            <a:solidFill>
              <a:schemeClr val="tx2"/>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7" name="Oval 16"/>
          <p:cNvSpPr/>
          <p:nvPr/>
        </p:nvSpPr>
        <p:spPr bwMode="auto">
          <a:xfrm>
            <a:off x="5298221" y="2111679"/>
            <a:ext cx="792478" cy="181556"/>
          </a:xfrm>
          <a:prstGeom prst="ellipse">
            <a:avLst/>
          </a:prstGeom>
          <a:noFill/>
          <a:ln w="9525" cap="flat" cmpd="sng" algn="ctr">
            <a:solidFill>
              <a:schemeClr val="tx2"/>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8" name="Oval 17"/>
          <p:cNvSpPr/>
          <p:nvPr/>
        </p:nvSpPr>
        <p:spPr bwMode="auto">
          <a:xfrm>
            <a:off x="4937759" y="4165167"/>
            <a:ext cx="206734" cy="182880"/>
          </a:xfrm>
          <a:prstGeom prst="ellipse">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9" name="Oval 18"/>
          <p:cNvSpPr/>
          <p:nvPr/>
        </p:nvSpPr>
        <p:spPr bwMode="auto">
          <a:xfrm>
            <a:off x="4136005" y="4407678"/>
            <a:ext cx="206734" cy="182880"/>
          </a:xfrm>
          <a:prstGeom prst="ellipse">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20" name="Oval 19"/>
          <p:cNvSpPr/>
          <p:nvPr/>
        </p:nvSpPr>
        <p:spPr bwMode="auto">
          <a:xfrm>
            <a:off x="5299546" y="4409002"/>
            <a:ext cx="792478" cy="181556"/>
          </a:xfrm>
          <a:prstGeom prst="ellipse">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21" name="Oval 20"/>
          <p:cNvSpPr/>
          <p:nvPr/>
        </p:nvSpPr>
        <p:spPr bwMode="auto">
          <a:xfrm>
            <a:off x="4937759" y="4671105"/>
            <a:ext cx="206734" cy="182880"/>
          </a:xfrm>
          <a:prstGeom prst="ellipse">
            <a:avLst/>
          </a:prstGeom>
          <a:noFill/>
          <a:ln w="9525" cap="flat" cmpd="sng" algn="ctr">
            <a:solidFill>
              <a:schemeClr val="tx2"/>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22" name="Oval 21"/>
          <p:cNvSpPr/>
          <p:nvPr/>
        </p:nvSpPr>
        <p:spPr bwMode="auto">
          <a:xfrm>
            <a:off x="4136005" y="4146609"/>
            <a:ext cx="206734" cy="182880"/>
          </a:xfrm>
          <a:prstGeom prst="ellipse">
            <a:avLst/>
          </a:prstGeom>
          <a:noFill/>
          <a:ln w="9525" cap="flat" cmpd="sng" algn="ctr">
            <a:solidFill>
              <a:schemeClr val="tx2"/>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23" name="Oval 22"/>
          <p:cNvSpPr/>
          <p:nvPr/>
        </p:nvSpPr>
        <p:spPr bwMode="auto">
          <a:xfrm>
            <a:off x="5300870" y="4147933"/>
            <a:ext cx="792478" cy="181556"/>
          </a:xfrm>
          <a:prstGeom prst="ellipse">
            <a:avLst/>
          </a:prstGeom>
          <a:noFill/>
          <a:ln w="9525" cap="flat" cmpd="sng" algn="ctr">
            <a:solidFill>
              <a:schemeClr val="tx2"/>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24" name="Oval 23"/>
          <p:cNvSpPr/>
          <p:nvPr/>
        </p:nvSpPr>
        <p:spPr bwMode="auto">
          <a:xfrm>
            <a:off x="4937759" y="3907449"/>
            <a:ext cx="206734" cy="182880"/>
          </a:xfrm>
          <a:prstGeom prst="ellipse">
            <a:avLst/>
          </a:prstGeom>
          <a:noFill/>
          <a:ln w="9525" cap="flat" cmpd="sng" algn="ctr">
            <a:solidFill>
              <a:srgbClr val="00B05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25" name="Oval 24"/>
          <p:cNvSpPr/>
          <p:nvPr/>
        </p:nvSpPr>
        <p:spPr bwMode="auto">
          <a:xfrm>
            <a:off x="4133356" y="4651223"/>
            <a:ext cx="206734" cy="182880"/>
          </a:xfrm>
          <a:prstGeom prst="ellipse">
            <a:avLst/>
          </a:prstGeom>
          <a:noFill/>
          <a:ln w="9525" cap="flat" cmpd="sng" algn="ctr">
            <a:solidFill>
              <a:srgbClr val="00B05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26" name="Oval 25"/>
          <p:cNvSpPr/>
          <p:nvPr/>
        </p:nvSpPr>
        <p:spPr bwMode="auto">
          <a:xfrm>
            <a:off x="5298221" y="4652547"/>
            <a:ext cx="792478" cy="181556"/>
          </a:xfrm>
          <a:prstGeom prst="ellipse">
            <a:avLst/>
          </a:prstGeom>
          <a:noFill/>
          <a:ln w="9525" cap="flat" cmpd="sng" algn="ctr">
            <a:solidFill>
              <a:srgbClr val="00B05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294960378"/>
      </p:ext>
    </p:extLst>
  </p:cSld>
  <p:clrMapOvr>
    <a:masterClrMapping/>
  </p:clrMapOvr>
  <p:transition>
    <p:zoom/>
    <p:sndAc>
      <p:endSnd/>
    </p:sndAc>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C6B71568-0528-41AA-B241-E195FE1320B9}" type="slidenum">
              <a:rPr lang="en-US" smtClean="0"/>
              <a:pPr>
                <a:defRPr/>
              </a:pPr>
              <a:t>16</a:t>
            </a:fld>
            <a:endParaRPr lang="en-US"/>
          </a:p>
        </p:txBody>
      </p:sp>
      <p:pic>
        <p:nvPicPr>
          <p:cNvPr id="4" name="Picture 3"/>
          <p:cNvPicPr>
            <a:picLocks noChangeAspect="1"/>
          </p:cNvPicPr>
          <p:nvPr/>
        </p:nvPicPr>
        <p:blipFill>
          <a:blip r:embed="rId2"/>
          <a:stretch>
            <a:fillRect/>
          </a:stretch>
        </p:blipFill>
        <p:spPr>
          <a:xfrm>
            <a:off x="371609" y="1327621"/>
            <a:ext cx="8293420" cy="2411028"/>
          </a:xfrm>
          <a:prstGeom prst="rect">
            <a:avLst/>
          </a:prstGeom>
        </p:spPr>
      </p:pic>
      <p:sp>
        <p:nvSpPr>
          <p:cNvPr id="5" name="Title 1"/>
          <p:cNvSpPr>
            <a:spLocks noGrp="1"/>
          </p:cNvSpPr>
          <p:nvPr>
            <p:ph type="title"/>
          </p:nvPr>
        </p:nvSpPr>
        <p:spPr>
          <a:xfrm>
            <a:off x="56924" y="62141"/>
            <a:ext cx="8793162" cy="307777"/>
          </a:xfrm>
        </p:spPr>
        <p:txBody>
          <a:bodyPr/>
          <a:lstStyle/>
          <a:p>
            <a:r>
              <a:rPr lang="en-US" sz="2000" dirty="0" smtClean="0"/>
              <a:t>DIGITAL MARKETING</a:t>
            </a:r>
            <a:endParaRPr lang="en-US" sz="2000" dirty="0"/>
          </a:p>
        </p:txBody>
      </p:sp>
      <p:sp>
        <p:nvSpPr>
          <p:cNvPr id="6" name="Rectangle 36"/>
          <p:cNvSpPr>
            <a:spLocks noChangeArrowheads="1"/>
          </p:cNvSpPr>
          <p:nvPr/>
        </p:nvSpPr>
        <p:spPr bwMode="auto">
          <a:xfrm>
            <a:off x="371609" y="431973"/>
            <a:ext cx="8293420" cy="401637"/>
          </a:xfrm>
          <a:prstGeom prst="rect">
            <a:avLst/>
          </a:prstGeom>
          <a:solidFill>
            <a:schemeClr val="accent1"/>
          </a:solidFill>
          <a:ln w="9525" algn="ctr">
            <a:noFill/>
            <a:round/>
            <a:headEnd/>
            <a:tailEnd/>
          </a:ln>
        </p:spPr>
        <p:txBody>
          <a:bodyPr lIns="93296" tIns="46648" rIns="93296" bIns="46648"/>
          <a:lstStyle/>
          <a:p>
            <a:pPr algn="ctr" defTabSz="933450">
              <a:spcBef>
                <a:spcPct val="50000"/>
              </a:spcBef>
            </a:pPr>
            <a:endParaRPr lang="en-US"/>
          </a:p>
        </p:txBody>
      </p:sp>
      <p:sp>
        <p:nvSpPr>
          <p:cNvPr id="7" name="TextBox 6"/>
          <p:cNvSpPr txBox="1"/>
          <p:nvPr/>
        </p:nvSpPr>
        <p:spPr>
          <a:xfrm>
            <a:off x="1251854" y="433500"/>
            <a:ext cx="5932718" cy="400110"/>
          </a:xfrm>
          <a:prstGeom prst="rect">
            <a:avLst/>
          </a:prstGeom>
          <a:noFill/>
        </p:spPr>
        <p:txBody>
          <a:bodyPr wrap="square" rtlCol="0">
            <a:spAutoFit/>
          </a:bodyPr>
          <a:lstStyle/>
          <a:p>
            <a:pPr algn="ctr"/>
            <a:r>
              <a:rPr lang="en-US" sz="2000" dirty="0" smtClean="0">
                <a:solidFill>
                  <a:schemeClr val="tx2"/>
                </a:solidFill>
              </a:rPr>
              <a:t>Search Advertising:  Back to the Advertiser</a:t>
            </a:r>
            <a:endParaRPr lang="en-US" sz="2000" dirty="0">
              <a:solidFill>
                <a:schemeClr val="tx2"/>
              </a:solidFill>
            </a:endParaRPr>
          </a:p>
        </p:txBody>
      </p:sp>
      <p:sp>
        <p:nvSpPr>
          <p:cNvPr id="2" name="Rectangle 1"/>
          <p:cNvSpPr/>
          <p:nvPr/>
        </p:nvSpPr>
        <p:spPr bwMode="auto">
          <a:xfrm>
            <a:off x="4844143" y="1741714"/>
            <a:ext cx="914400" cy="914400"/>
          </a:xfrm>
          <a:prstGeom prst="rect">
            <a:avLst/>
          </a:prstGeom>
          <a:no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8" name="TextBox 7"/>
          <p:cNvSpPr txBox="1"/>
          <p:nvPr/>
        </p:nvSpPr>
        <p:spPr>
          <a:xfrm>
            <a:off x="371609" y="4360171"/>
            <a:ext cx="8293420" cy="1815882"/>
          </a:xfrm>
          <a:prstGeom prst="rect">
            <a:avLst/>
          </a:prstGeom>
          <a:solidFill>
            <a:schemeClr val="bg1">
              <a:lumMod val="95000"/>
            </a:schemeClr>
          </a:solidFill>
        </p:spPr>
        <p:txBody>
          <a:bodyPr wrap="square" rtlCol="0">
            <a:spAutoFit/>
          </a:bodyPr>
          <a:lstStyle/>
          <a:p>
            <a:pPr marL="285750" indent="-285750">
              <a:buFont typeface="Wingdings" panose="05000000000000000000" pitchFamily="2" charset="2"/>
              <a:buChar char="Ø"/>
            </a:pPr>
            <a:r>
              <a:rPr lang="en-US" dirty="0" smtClean="0">
                <a:solidFill>
                  <a:schemeClr val="tx2"/>
                </a:solidFill>
              </a:rPr>
              <a:t>Profit is (Clicks x Conversion Rate x Profit per Sale) less (Clicks x Cost per Click)</a:t>
            </a:r>
          </a:p>
          <a:p>
            <a:pPr marL="285750" indent="-285750">
              <a:buFont typeface="Wingdings" panose="05000000000000000000" pitchFamily="2" charset="2"/>
              <a:buChar char="Ø"/>
            </a:pPr>
            <a:endParaRPr lang="en-US" dirty="0" smtClean="0">
              <a:solidFill>
                <a:schemeClr val="tx2"/>
              </a:solidFill>
            </a:endParaRPr>
          </a:p>
          <a:p>
            <a:pPr marL="285750" indent="-285750">
              <a:buFont typeface="Wingdings" panose="05000000000000000000" pitchFamily="2" charset="2"/>
              <a:buChar char="Ø"/>
            </a:pPr>
            <a:r>
              <a:rPr lang="en-US" dirty="0" smtClean="0">
                <a:solidFill>
                  <a:schemeClr val="tx2"/>
                </a:solidFill>
              </a:rPr>
              <a:t>The tradeoff is between more clicks from higher position but also higher CPC</a:t>
            </a:r>
          </a:p>
          <a:p>
            <a:pPr marL="285750" indent="-285750">
              <a:buFont typeface="Wingdings" panose="05000000000000000000" pitchFamily="2" charset="2"/>
              <a:buChar char="Ø"/>
            </a:pPr>
            <a:endParaRPr lang="en-US" dirty="0" smtClean="0">
              <a:solidFill>
                <a:schemeClr val="tx2"/>
              </a:solidFill>
            </a:endParaRPr>
          </a:p>
          <a:p>
            <a:pPr marL="285750" indent="-285750">
              <a:buFont typeface="Wingdings" panose="05000000000000000000" pitchFamily="2" charset="2"/>
              <a:buChar char="Ø"/>
            </a:pPr>
            <a:r>
              <a:rPr lang="en-US" dirty="0" smtClean="0">
                <a:solidFill>
                  <a:schemeClr val="tx2"/>
                </a:solidFill>
              </a:rPr>
              <a:t>What is the relationship between position and CPC?  How about position and Conversion Rate?</a:t>
            </a:r>
            <a:endParaRPr lang="en-US" dirty="0">
              <a:solidFill>
                <a:schemeClr val="tx2"/>
              </a:solidFill>
            </a:endParaRPr>
          </a:p>
        </p:txBody>
      </p:sp>
    </p:spTree>
    <p:extLst>
      <p:ext uri="{BB962C8B-B14F-4D97-AF65-F5344CB8AC3E}">
        <p14:creationId xmlns:p14="http://schemas.microsoft.com/office/powerpoint/2010/main" val="2143580180"/>
      </p:ext>
    </p:extLst>
  </p:cSld>
  <p:clrMapOvr>
    <a:masterClrMapping/>
  </p:clrMapOvr>
  <p:transition>
    <p:zoom/>
    <p:sndAc>
      <p:endSnd/>
    </p:sndAc>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cstate="print"/>
          <a:srcRect l="16667" t="16889" r="36111" b="6667"/>
          <a:stretch>
            <a:fillRect/>
          </a:stretch>
        </p:blipFill>
        <p:spPr bwMode="auto">
          <a:xfrm>
            <a:off x="1709057" y="838209"/>
            <a:ext cx="5375885" cy="5439124"/>
          </a:xfrm>
          <a:prstGeom prst="rect">
            <a:avLst/>
          </a:prstGeom>
          <a:noFill/>
          <a:ln w="9525">
            <a:noFill/>
            <a:miter lim="800000"/>
            <a:headEnd/>
            <a:tailEnd/>
          </a:ln>
        </p:spPr>
      </p:pic>
      <p:sp>
        <p:nvSpPr>
          <p:cNvPr id="6" name="Title 1"/>
          <p:cNvSpPr txBox="1">
            <a:spLocks/>
          </p:cNvSpPr>
          <p:nvPr/>
        </p:nvSpPr>
        <p:spPr bwMode="auto">
          <a:xfrm>
            <a:off x="122238" y="234950"/>
            <a:ext cx="8793162" cy="30777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2813" rtl="0" eaLnBrk="0" fontAlgn="base" hangingPunct="0">
              <a:spcBef>
                <a:spcPct val="0"/>
              </a:spcBef>
              <a:spcAft>
                <a:spcPct val="0"/>
              </a:spcAft>
              <a:defRPr sz="1900" b="1">
                <a:solidFill>
                  <a:schemeClr val="tx2"/>
                </a:solidFill>
                <a:latin typeface="+mj-lt"/>
                <a:ea typeface="+mj-ea"/>
                <a:cs typeface="+mj-cs"/>
              </a:defRPr>
            </a:lvl1pPr>
            <a:lvl2pPr algn="l" defTabSz="912813" rtl="0" eaLnBrk="0" fontAlgn="base" hangingPunct="0">
              <a:spcBef>
                <a:spcPct val="0"/>
              </a:spcBef>
              <a:spcAft>
                <a:spcPct val="0"/>
              </a:spcAft>
              <a:defRPr sz="1900" b="1">
                <a:solidFill>
                  <a:schemeClr val="tx2"/>
                </a:solidFill>
                <a:latin typeface="Arial" charset="0"/>
              </a:defRPr>
            </a:lvl2pPr>
            <a:lvl3pPr algn="l" defTabSz="912813" rtl="0" eaLnBrk="0" fontAlgn="base" hangingPunct="0">
              <a:spcBef>
                <a:spcPct val="0"/>
              </a:spcBef>
              <a:spcAft>
                <a:spcPct val="0"/>
              </a:spcAft>
              <a:defRPr sz="1900" b="1">
                <a:solidFill>
                  <a:schemeClr val="tx2"/>
                </a:solidFill>
                <a:latin typeface="Arial" charset="0"/>
              </a:defRPr>
            </a:lvl3pPr>
            <a:lvl4pPr algn="l" defTabSz="912813" rtl="0" eaLnBrk="0" fontAlgn="base" hangingPunct="0">
              <a:spcBef>
                <a:spcPct val="0"/>
              </a:spcBef>
              <a:spcAft>
                <a:spcPct val="0"/>
              </a:spcAft>
              <a:defRPr sz="1900" b="1">
                <a:solidFill>
                  <a:schemeClr val="tx2"/>
                </a:solidFill>
                <a:latin typeface="Arial" charset="0"/>
              </a:defRPr>
            </a:lvl4pPr>
            <a:lvl5pPr algn="l" defTabSz="912813" rtl="0" eaLnBrk="0" fontAlgn="base" hangingPunct="0">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sz="2000" kern="0" dirty="0" smtClean="0"/>
              <a:t>DIGITAL MARKETING</a:t>
            </a:r>
            <a:endParaRPr lang="en-US" sz="2000" kern="0" dirty="0"/>
          </a:p>
        </p:txBody>
      </p:sp>
      <p:pic>
        <p:nvPicPr>
          <p:cNvPr id="4" name="Picture 2"/>
          <p:cNvPicPr>
            <a:picLocks noChangeAspect="1" noChangeArrowheads="1"/>
          </p:cNvPicPr>
          <p:nvPr/>
        </p:nvPicPr>
        <p:blipFill rotWithShape="1">
          <a:blip r:embed="rId2" cstate="print"/>
          <a:srcRect l="16667" t="54747" r="36111" b="35815"/>
          <a:stretch/>
        </p:blipFill>
        <p:spPr bwMode="auto">
          <a:xfrm>
            <a:off x="-79830" y="3235568"/>
            <a:ext cx="9197297" cy="1148863"/>
          </a:xfrm>
          <a:prstGeom prst="rect">
            <a:avLst/>
          </a:prstGeom>
          <a:noFill/>
          <a:ln w="9525">
            <a:noFill/>
            <a:miter lim="800000"/>
            <a:headEnd/>
            <a:tailEnd/>
          </a:ln>
        </p:spPr>
      </p:pic>
    </p:spTree>
    <p:extLst>
      <p:ext uri="{BB962C8B-B14F-4D97-AF65-F5344CB8AC3E}">
        <p14:creationId xmlns:p14="http://schemas.microsoft.com/office/powerpoint/2010/main" val="1662048545"/>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C6B71568-0528-41AA-B241-E195FE1320B9}" type="slidenum">
              <a:rPr lang="en-US" smtClean="0"/>
              <a:pPr>
                <a:defRPr/>
              </a:pPr>
              <a:t>18</a:t>
            </a:fld>
            <a:endParaRPr lang="en-US"/>
          </a:p>
        </p:txBody>
      </p:sp>
      <p:sp>
        <p:nvSpPr>
          <p:cNvPr id="4" name="Title 1"/>
          <p:cNvSpPr>
            <a:spLocks noGrp="1"/>
          </p:cNvSpPr>
          <p:nvPr>
            <p:ph type="title"/>
          </p:nvPr>
        </p:nvSpPr>
        <p:spPr>
          <a:xfrm>
            <a:off x="56924" y="62141"/>
            <a:ext cx="8793162" cy="307777"/>
          </a:xfrm>
        </p:spPr>
        <p:txBody>
          <a:bodyPr/>
          <a:lstStyle/>
          <a:p>
            <a:r>
              <a:rPr lang="en-US" sz="2000" dirty="0" smtClean="0"/>
              <a:t>DIGITAL MARKETING</a:t>
            </a:r>
            <a:endParaRPr lang="en-US" sz="2000" dirty="0"/>
          </a:p>
        </p:txBody>
      </p:sp>
      <p:sp>
        <p:nvSpPr>
          <p:cNvPr id="5" name="Rectangle 36"/>
          <p:cNvSpPr>
            <a:spLocks noChangeArrowheads="1"/>
          </p:cNvSpPr>
          <p:nvPr/>
        </p:nvSpPr>
        <p:spPr bwMode="auto">
          <a:xfrm>
            <a:off x="410936" y="394381"/>
            <a:ext cx="8504464" cy="401637"/>
          </a:xfrm>
          <a:prstGeom prst="rect">
            <a:avLst/>
          </a:prstGeom>
          <a:solidFill>
            <a:schemeClr val="accent1"/>
          </a:solidFill>
          <a:ln w="9525" algn="ctr">
            <a:noFill/>
            <a:round/>
            <a:headEnd/>
            <a:tailEnd/>
          </a:ln>
        </p:spPr>
        <p:txBody>
          <a:bodyPr lIns="93296" tIns="46648" rIns="93296" bIns="46648"/>
          <a:lstStyle/>
          <a:p>
            <a:pPr algn="ctr" defTabSz="933450">
              <a:spcBef>
                <a:spcPct val="50000"/>
              </a:spcBef>
            </a:pPr>
            <a:endParaRPr lang="en-US"/>
          </a:p>
        </p:txBody>
      </p:sp>
      <p:sp>
        <p:nvSpPr>
          <p:cNvPr id="6" name="TextBox 5"/>
          <p:cNvSpPr txBox="1"/>
          <p:nvPr/>
        </p:nvSpPr>
        <p:spPr>
          <a:xfrm>
            <a:off x="1670173" y="395908"/>
            <a:ext cx="5798979" cy="400110"/>
          </a:xfrm>
          <a:prstGeom prst="rect">
            <a:avLst/>
          </a:prstGeom>
          <a:noFill/>
        </p:spPr>
        <p:txBody>
          <a:bodyPr wrap="square" rtlCol="0">
            <a:spAutoFit/>
          </a:bodyPr>
          <a:lstStyle/>
          <a:p>
            <a:pPr algn="ctr"/>
            <a:r>
              <a:rPr lang="en-US" sz="2000" dirty="0" smtClean="0">
                <a:solidFill>
                  <a:schemeClr val="tx2"/>
                </a:solidFill>
              </a:rPr>
              <a:t>Search Advertising:  Position and Click Thru</a:t>
            </a:r>
            <a:endParaRPr lang="en-US" sz="2000" dirty="0">
              <a:solidFill>
                <a:schemeClr val="tx2"/>
              </a:solidFill>
            </a:endParaRPr>
          </a:p>
        </p:txBody>
      </p:sp>
      <p:pic>
        <p:nvPicPr>
          <p:cNvPr id="7" name="Picture 6"/>
          <p:cNvPicPr>
            <a:picLocks noChangeAspect="1"/>
          </p:cNvPicPr>
          <p:nvPr/>
        </p:nvPicPr>
        <p:blipFill rotWithShape="1">
          <a:blip r:embed="rId2"/>
          <a:srcRect l="11332" r="1"/>
          <a:stretch/>
        </p:blipFill>
        <p:spPr>
          <a:xfrm>
            <a:off x="56924" y="1667830"/>
            <a:ext cx="9087076" cy="3251845"/>
          </a:xfrm>
          <a:prstGeom prst="rect">
            <a:avLst/>
          </a:prstGeom>
        </p:spPr>
      </p:pic>
      <p:sp>
        <p:nvSpPr>
          <p:cNvPr id="8" name="Rectangle 36"/>
          <p:cNvSpPr>
            <a:spLocks noChangeArrowheads="1"/>
          </p:cNvSpPr>
          <p:nvPr/>
        </p:nvSpPr>
        <p:spPr bwMode="auto">
          <a:xfrm>
            <a:off x="481868" y="1055569"/>
            <a:ext cx="8368217" cy="401637"/>
          </a:xfrm>
          <a:prstGeom prst="rect">
            <a:avLst/>
          </a:prstGeom>
          <a:solidFill>
            <a:schemeClr val="bg1">
              <a:lumMod val="85000"/>
            </a:schemeClr>
          </a:solidFill>
          <a:ln w="9525" algn="ctr">
            <a:noFill/>
            <a:round/>
            <a:headEnd/>
            <a:tailEnd/>
          </a:ln>
        </p:spPr>
        <p:txBody>
          <a:bodyPr lIns="93296" tIns="46648" rIns="93296" bIns="46648"/>
          <a:lstStyle/>
          <a:p>
            <a:pPr algn="ctr" defTabSz="933450">
              <a:spcBef>
                <a:spcPct val="50000"/>
              </a:spcBef>
            </a:pPr>
            <a:endParaRPr lang="en-US"/>
          </a:p>
        </p:txBody>
      </p:sp>
      <p:sp>
        <p:nvSpPr>
          <p:cNvPr id="9" name="TextBox 8"/>
          <p:cNvSpPr txBox="1"/>
          <p:nvPr/>
        </p:nvSpPr>
        <p:spPr>
          <a:xfrm>
            <a:off x="1176427" y="1044338"/>
            <a:ext cx="6786473" cy="400110"/>
          </a:xfrm>
          <a:prstGeom prst="rect">
            <a:avLst/>
          </a:prstGeom>
          <a:noFill/>
        </p:spPr>
        <p:txBody>
          <a:bodyPr wrap="square" rtlCol="0">
            <a:spAutoFit/>
          </a:bodyPr>
          <a:lstStyle/>
          <a:p>
            <a:pPr algn="ctr"/>
            <a:r>
              <a:rPr lang="en-US" sz="2000" dirty="0" smtClean="0">
                <a:solidFill>
                  <a:schemeClr val="tx2"/>
                </a:solidFill>
              </a:rPr>
              <a:t>Air France US and Global Campaign on Google</a:t>
            </a:r>
            <a:endParaRPr lang="en-US" sz="2000" dirty="0">
              <a:solidFill>
                <a:schemeClr val="tx2"/>
              </a:solidFill>
            </a:endParaRPr>
          </a:p>
        </p:txBody>
      </p:sp>
      <p:sp>
        <p:nvSpPr>
          <p:cNvPr id="10" name="TextBox 9"/>
          <p:cNvSpPr txBox="1"/>
          <p:nvPr/>
        </p:nvSpPr>
        <p:spPr>
          <a:xfrm>
            <a:off x="483420" y="5550849"/>
            <a:ext cx="8029086" cy="461665"/>
          </a:xfrm>
          <a:prstGeom prst="rect">
            <a:avLst/>
          </a:prstGeom>
          <a:solidFill>
            <a:schemeClr val="bg1">
              <a:lumMod val="85000"/>
            </a:schemeClr>
          </a:solidFill>
        </p:spPr>
        <p:txBody>
          <a:bodyPr wrap="square" rtlCol="0">
            <a:spAutoFit/>
          </a:bodyPr>
          <a:lstStyle/>
          <a:p>
            <a:pPr marL="285750" indent="-285750">
              <a:buFont typeface="Wingdings" panose="05000000000000000000" pitchFamily="2" charset="2"/>
              <a:buChar char="Ø"/>
            </a:pPr>
            <a:r>
              <a:rPr lang="en-US" sz="2400" dirty="0" smtClean="0">
                <a:solidFill>
                  <a:schemeClr val="tx2"/>
                </a:solidFill>
              </a:rPr>
              <a:t>Let’s focus on clicks, click thru rate, and position</a:t>
            </a:r>
            <a:endParaRPr lang="en-US" sz="2400" dirty="0">
              <a:solidFill>
                <a:schemeClr val="tx2"/>
              </a:solidFill>
            </a:endParaRPr>
          </a:p>
        </p:txBody>
      </p:sp>
    </p:spTree>
    <p:extLst>
      <p:ext uri="{BB962C8B-B14F-4D97-AF65-F5344CB8AC3E}">
        <p14:creationId xmlns:p14="http://schemas.microsoft.com/office/powerpoint/2010/main" val="317037812"/>
      </p:ext>
    </p:extLst>
  </p:cSld>
  <p:clrMapOvr>
    <a:masterClrMapping/>
  </p:clrMapOvr>
  <p:transition>
    <p:zoom/>
    <p:sndAc>
      <p:endSnd/>
    </p:sndAc>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4C0BF712-6E9A-4379-8A53-CC0095B80EC5}" type="slidenum">
              <a:rPr lang="en-US" smtClean="0"/>
              <a:pPr>
                <a:defRPr/>
              </a:pPr>
              <a:t>1</a:t>
            </a:fld>
            <a:endParaRPr lang="en-US"/>
          </a:p>
        </p:txBody>
      </p:sp>
      <p:pic>
        <p:nvPicPr>
          <p:cNvPr id="5" name="Picture 4"/>
          <p:cNvPicPr>
            <a:picLocks noChangeAspect="1"/>
          </p:cNvPicPr>
          <p:nvPr/>
        </p:nvPicPr>
        <p:blipFill rotWithShape="1">
          <a:blip r:embed="rId2"/>
          <a:srcRect t="7210" r="45171" b="24652"/>
          <a:stretch/>
        </p:blipFill>
        <p:spPr>
          <a:xfrm>
            <a:off x="656516" y="883104"/>
            <a:ext cx="8355981" cy="5841115"/>
          </a:xfrm>
          <a:prstGeom prst="rect">
            <a:avLst/>
          </a:prstGeom>
        </p:spPr>
      </p:pic>
      <p:sp>
        <p:nvSpPr>
          <p:cNvPr id="6" name="Rectangle 5"/>
          <p:cNvSpPr/>
          <p:nvPr/>
        </p:nvSpPr>
        <p:spPr bwMode="auto">
          <a:xfrm>
            <a:off x="1143000" y="2231571"/>
            <a:ext cx="7881257" cy="3178629"/>
          </a:xfrm>
          <a:prstGeom prst="rect">
            <a:avLst/>
          </a:prstGeom>
          <a:no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7" name="Rectangle 6"/>
          <p:cNvSpPr/>
          <p:nvPr/>
        </p:nvSpPr>
        <p:spPr bwMode="auto">
          <a:xfrm>
            <a:off x="1458688" y="1904998"/>
            <a:ext cx="7652657" cy="3178629"/>
          </a:xfrm>
          <a:prstGeom prst="rect">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8" name="Title 1"/>
          <p:cNvSpPr>
            <a:spLocks noGrp="1"/>
          </p:cNvSpPr>
          <p:nvPr>
            <p:ph type="title"/>
          </p:nvPr>
        </p:nvSpPr>
        <p:spPr>
          <a:xfrm>
            <a:off x="56924" y="62141"/>
            <a:ext cx="8793162" cy="307777"/>
          </a:xfrm>
        </p:spPr>
        <p:txBody>
          <a:bodyPr/>
          <a:lstStyle/>
          <a:p>
            <a:r>
              <a:rPr lang="en-US" sz="2000" dirty="0" smtClean="0"/>
              <a:t>DIGITAL MARKETING</a:t>
            </a:r>
            <a:endParaRPr lang="en-US" sz="2000" dirty="0"/>
          </a:p>
        </p:txBody>
      </p:sp>
      <p:sp>
        <p:nvSpPr>
          <p:cNvPr id="9" name="Rectangle 36"/>
          <p:cNvSpPr>
            <a:spLocks noChangeArrowheads="1"/>
          </p:cNvSpPr>
          <p:nvPr/>
        </p:nvSpPr>
        <p:spPr bwMode="auto">
          <a:xfrm>
            <a:off x="410936" y="394381"/>
            <a:ext cx="6775450" cy="401637"/>
          </a:xfrm>
          <a:prstGeom prst="rect">
            <a:avLst/>
          </a:prstGeom>
          <a:solidFill>
            <a:schemeClr val="accent1"/>
          </a:solidFill>
          <a:ln w="9525" algn="ctr">
            <a:noFill/>
            <a:round/>
            <a:headEnd/>
            <a:tailEnd/>
          </a:ln>
        </p:spPr>
        <p:txBody>
          <a:bodyPr lIns="93296" tIns="46648" rIns="93296" bIns="46648"/>
          <a:lstStyle/>
          <a:p>
            <a:pPr algn="ctr" defTabSz="933450">
              <a:spcBef>
                <a:spcPct val="50000"/>
              </a:spcBef>
            </a:pPr>
            <a:endParaRPr lang="en-US"/>
          </a:p>
        </p:txBody>
      </p:sp>
      <p:sp>
        <p:nvSpPr>
          <p:cNvPr id="10" name="TextBox 9"/>
          <p:cNvSpPr txBox="1"/>
          <p:nvPr/>
        </p:nvSpPr>
        <p:spPr>
          <a:xfrm>
            <a:off x="1534882" y="394384"/>
            <a:ext cx="5159831" cy="400110"/>
          </a:xfrm>
          <a:prstGeom prst="rect">
            <a:avLst/>
          </a:prstGeom>
          <a:noFill/>
        </p:spPr>
        <p:txBody>
          <a:bodyPr wrap="square" rtlCol="0">
            <a:spAutoFit/>
          </a:bodyPr>
          <a:lstStyle/>
          <a:p>
            <a:pPr algn="ctr"/>
            <a:r>
              <a:rPr lang="en-US" sz="2000" dirty="0" smtClean="0">
                <a:solidFill>
                  <a:schemeClr val="tx2"/>
                </a:solidFill>
              </a:rPr>
              <a:t>Search Advertising</a:t>
            </a:r>
            <a:endParaRPr lang="en-US" sz="2000" dirty="0">
              <a:solidFill>
                <a:schemeClr val="tx2"/>
              </a:solidFill>
            </a:endParaRPr>
          </a:p>
        </p:txBody>
      </p:sp>
      <p:sp>
        <p:nvSpPr>
          <p:cNvPr id="12" name="Rectangle 11"/>
          <p:cNvSpPr/>
          <p:nvPr/>
        </p:nvSpPr>
        <p:spPr bwMode="auto">
          <a:xfrm>
            <a:off x="1458688" y="5138055"/>
            <a:ext cx="7652219" cy="1553370"/>
          </a:xfrm>
          <a:prstGeom prst="rect">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5" name="Rounded Rectangle 14"/>
          <p:cNvSpPr/>
          <p:nvPr/>
        </p:nvSpPr>
        <p:spPr bwMode="auto">
          <a:xfrm>
            <a:off x="105099" y="3092222"/>
            <a:ext cx="1230086" cy="914400"/>
          </a:xfrm>
          <a:prstGeom prst="round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4" name="TextBox 13"/>
          <p:cNvSpPr txBox="1"/>
          <p:nvPr/>
        </p:nvSpPr>
        <p:spPr>
          <a:xfrm>
            <a:off x="-150715" y="3262313"/>
            <a:ext cx="1785258" cy="584775"/>
          </a:xfrm>
          <a:prstGeom prst="rect">
            <a:avLst/>
          </a:prstGeom>
          <a:noFill/>
        </p:spPr>
        <p:txBody>
          <a:bodyPr wrap="square" rtlCol="0">
            <a:spAutoFit/>
          </a:bodyPr>
          <a:lstStyle/>
          <a:p>
            <a:pPr algn="ctr"/>
            <a:r>
              <a:rPr lang="en-US" dirty="0" smtClean="0">
                <a:solidFill>
                  <a:schemeClr val="tx2"/>
                </a:solidFill>
              </a:rPr>
              <a:t>Paid </a:t>
            </a:r>
          </a:p>
          <a:p>
            <a:pPr algn="ctr"/>
            <a:r>
              <a:rPr lang="en-US" dirty="0" smtClean="0">
                <a:solidFill>
                  <a:schemeClr val="tx2"/>
                </a:solidFill>
              </a:rPr>
              <a:t>Links</a:t>
            </a:r>
            <a:endParaRPr lang="en-US" dirty="0">
              <a:solidFill>
                <a:schemeClr val="tx2"/>
              </a:solidFill>
            </a:endParaRPr>
          </a:p>
        </p:txBody>
      </p:sp>
      <p:sp>
        <p:nvSpPr>
          <p:cNvPr id="16" name="Rounded Rectangle 15"/>
          <p:cNvSpPr/>
          <p:nvPr/>
        </p:nvSpPr>
        <p:spPr bwMode="auto">
          <a:xfrm>
            <a:off x="115985" y="5376770"/>
            <a:ext cx="1230086" cy="914400"/>
          </a:xfrm>
          <a:prstGeom prst="round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7" name="TextBox 16"/>
          <p:cNvSpPr txBox="1"/>
          <p:nvPr/>
        </p:nvSpPr>
        <p:spPr>
          <a:xfrm>
            <a:off x="-139829" y="5601291"/>
            <a:ext cx="1785258" cy="584775"/>
          </a:xfrm>
          <a:prstGeom prst="rect">
            <a:avLst/>
          </a:prstGeom>
          <a:noFill/>
        </p:spPr>
        <p:txBody>
          <a:bodyPr wrap="square" rtlCol="0">
            <a:spAutoFit/>
          </a:bodyPr>
          <a:lstStyle/>
          <a:p>
            <a:pPr algn="ctr"/>
            <a:r>
              <a:rPr lang="en-US" dirty="0" smtClean="0">
                <a:solidFill>
                  <a:schemeClr val="tx2"/>
                </a:solidFill>
              </a:rPr>
              <a:t>Organic </a:t>
            </a:r>
          </a:p>
          <a:p>
            <a:pPr algn="ctr"/>
            <a:r>
              <a:rPr lang="en-US" dirty="0" smtClean="0">
                <a:solidFill>
                  <a:schemeClr val="tx2"/>
                </a:solidFill>
              </a:rPr>
              <a:t>Links</a:t>
            </a:r>
            <a:endParaRPr lang="en-US" dirty="0">
              <a:solidFill>
                <a:schemeClr val="tx2"/>
              </a:solidFill>
            </a:endParaRPr>
          </a:p>
        </p:txBody>
      </p:sp>
    </p:spTree>
    <p:extLst>
      <p:ext uri="{BB962C8B-B14F-4D97-AF65-F5344CB8AC3E}">
        <p14:creationId xmlns:p14="http://schemas.microsoft.com/office/powerpoint/2010/main" val="2092399012"/>
      </p:ext>
    </p:extLst>
  </p:cSld>
  <p:clrMapOvr>
    <a:masterClrMapping/>
  </p:clrMapOvr>
  <p:transition>
    <p:zoom/>
    <p:sndAc>
      <p:endSnd/>
    </p:sndAc>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C6B71568-0528-41AA-B241-E195FE1320B9}" type="slidenum">
              <a:rPr lang="en-US" smtClean="0"/>
              <a:pPr>
                <a:defRPr/>
              </a:pPr>
              <a:t>19</a:t>
            </a:fld>
            <a:endParaRPr lang="en-US"/>
          </a:p>
        </p:txBody>
      </p:sp>
      <p:pic>
        <p:nvPicPr>
          <p:cNvPr id="4" name="Picture 3"/>
          <p:cNvPicPr>
            <a:picLocks noChangeAspect="1"/>
          </p:cNvPicPr>
          <p:nvPr/>
        </p:nvPicPr>
        <p:blipFill>
          <a:blip r:embed="rId2"/>
          <a:stretch>
            <a:fillRect/>
          </a:stretch>
        </p:blipFill>
        <p:spPr>
          <a:xfrm>
            <a:off x="208643" y="2341528"/>
            <a:ext cx="8706757" cy="3417838"/>
          </a:xfrm>
          <a:prstGeom prst="rect">
            <a:avLst/>
          </a:prstGeom>
        </p:spPr>
      </p:pic>
      <p:sp>
        <p:nvSpPr>
          <p:cNvPr id="5" name="Title 1"/>
          <p:cNvSpPr>
            <a:spLocks noGrp="1"/>
          </p:cNvSpPr>
          <p:nvPr>
            <p:ph type="title"/>
          </p:nvPr>
        </p:nvSpPr>
        <p:spPr>
          <a:xfrm>
            <a:off x="56924" y="62141"/>
            <a:ext cx="8793162" cy="307777"/>
          </a:xfrm>
        </p:spPr>
        <p:txBody>
          <a:bodyPr/>
          <a:lstStyle/>
          <a:p>
            <a:r>
              <a:rPr lang="en-US" sz="2000" dirty="0" smtClean="0"/>
              <a:t>DIGITAL MARKETING</a:t>
            </a:r>
            <a:endParaRPr lang="en-US" sz="2000" dirty="0"/>
          </a:p>
        </p:txBody>
      </p:sp>
      <p:sp>
        <p:nvSpPr>
          <p:cNvPr id="6" name="Rectangle 36"/>
          <p:cNvSpPr>
            <a:spLocks noChangeArrowheads="1"/>
          </p:cNvSpPr>
          <p:nvPr/>
        </p:nvSpPr>
        <p:spPr bwMode="auto">
          <a:xfrm>
            <a:off x="410936" y="394381"/>
            <a:ext cx="8504464" cy="401637"/>
          </a:xfrm>
          <a:prstGeom prst="rect">
            <a:avLst/>
          </a:prstGeom>
          <a:solidFill>
            <a:schemeClr val="accent1"/>
          </a:solidFill>
          <a:ln w="9525" algn="ctr">
            <a:noFill/>
            <a:round/>
            <a:headEnd/>
            <a:tailEnd/>
          </a:ln>
        </p:spPr>
        <p:txBody>
          <a:bodyPr lIns="93296" tIns="46648" rIns="93296" bIns="46648"/>
          <a:lstStyle/>
          <a:p>
            <a:pPr algn="ctr" defTabSz="933450">
              <a:spcBef>
                <a:spcPct val="50000"/>
              </a:spcBef>
            </a:pPr>
            <a:endParaRPr lang="en-US"/>
          </a:p>
        </p:txBody>
      </p:sp>
      <p:sp>
        <p:nvSpPr>
          <p:cNvPr id="7" name="TextBox 6"/>
          <p:cNvSpPr txBox="1"/>
          <p:nvPr/>
        </p:nvSpPr>
        <p:spPr>
          <a:xfrm>
            <a:off x="1670173" y="395908"/>
            <a:ext cx="5798979" cy="400110"/>
          </a:xfrm>
          <a:prstGeom prst="rect">
            <a:avLst/>
          </a:prstGeom>
          <a:noFill/>
        </p:spPr>
        <p:txBody>
          <a:bodyPr wrap="square" rtlCol="0">
            <a:spAutoFit/>
          </a:bodyPr>
          <a:lstStyle/>
          <a:p>
            <a:pPr algn="ctr"/>
            <a:r>
              <a:rPr lang="en-US" sz="2000" dirty="0" smtClean="0">
                <a:solidFill>
                  <a:schemeClr val="tx2"/>
                </a:solidFill>
              </a:rPr>
              <a:t>Search Advertising:  Position and Click Thru</a:t>
            </a:r>
            <a:endParaRPr lang="en-US" sz="2000" dirty="0">
              <a:solidFill>
                <a:schemeClr val="tx2"/>
              </a:solidFill>
            </a:endParaRPr>
          </a:p>
        </p:txBody>
      </p:sp>
      <p:sp>
        <p:nvSpPr>
          <p:cNvPr id="8" name="Rectangle 36"/>
          <p:cNvSpPr>
            <a:spLocks noChangeArrowheads="1"/>
          </p:cNvSpPr>
          <p:nvPr/>
        </p:nvSpPr>
        <p:spPr bwMode="auto">
          <a:xfrm>
            <a:off x="481868" y="1055569"/>
            <a:ext cx="8368217" cy="401637"/>
          </a:xfrm>
          <a:prstGeom prst="rect">
            <a:avLst/>
          </a:prstGeom>
          <a:solidFill>
            <a:schemeClr val="bg1">
              <a:lumMod val="85000"/>
            </a:schemeClr>
          </a:solidFill>
          <a:ln w="9525" algn="ctr">
            <a:noFill/>
            <a:round/>
            <a:headEnd/>
            <a:tailEnd/>
          </a:ln>
        </p:spPr>
        <p:txBody>
          <a:bodyPr lIns="93296" tIns="46648" rIns="93296" bIns="46648"/>
          <a:lstStyle/>
          <a:p>
            <a:pPr algn="ctr" defTabSz="933450">
              <a:spcBef>
                <a:spcPct val="50000"/>
              </a:spcBef>
            </a:pPr>
            <a:endParaRPr lang="en-US"/>
          </a:p>
        </p:txBody>
      </p:sp>
      <p:sp>
        <p:nvSpPr>
          <p:cNvPr id="9" name="TextBox 8"/>
          <p:cNvSpPr txBox="1"/>
          <p:nvPr/>
        </p:nvSpPr>
        <p:spPr>
          <a:xfrm>
            <a:off x="1176427" y="1044338"/>
            <a:ext cx="6786473" cy="400110"/>
          </a:xfrm>
          <a:prstGeom prst="rect">
            <a:avLst/>
          </a:prstGeom>
          <a:noFill/>
        </p:spPr>
        <p:txBody>
          <a:bodyPr wrap="square" rtlCol="0">
            <a:spAutoFit/>
          </a:bodyPr>
          <a:lstStyle/>
          <a:p>
            <a:pPr algn="ctr"/>
            <a:r>
              <a:rPr lang="en-US" sz="2000" dirty="0" smtClean="0">
                <a:solidFill>
                  <a:schemeClr val="tx2"/>
                </a:solidFill>
              </a:rPr>
              <a:t>Breaking Down the Data by Campaign</a:t>
            </a:r>
            <a:endParaRPr lang="en-US" sz="2000" dirty="0">
              <a:solidFill>
                <a:schemeClr val="tx2"/>
              </a:solidFill>
            </a:endParaRPr>
          </a:p>
        </p:txBody>
      </p:sp>
    </p:spTree>
    <p:extLst>
      <p:ext uri="{BB962C8B-B14F-4D97-AF65-F5344CB8AC3E}">
        <p14:creationId xmlns:p14="http://schemas.microsoft.com/office/powerpoint/2010/main" val="2639676552"/>
      </p:ext>
    </p:extLst>
  </p:cSld>
  <p:clrMapOvr>
    <a:masterClrMapping/>
  </p:clrMapOvr>
  <p:transition>
    <p:zoom/>
    <p:sndAc>
      <p:endSnd/>
    </p:sndAc>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C6B71568-0528-41AA-B241-E195FE1320B9}" type="slidenum">
              <a:rPr lang="en-US" smtClean="0"/>
              <a:pPr>
                <a:defRPr/>
              </a:pPr>
              <a:t>20</a:t>
            </a:fld>
            <a:endParaRPr lang="en-US"/>
          </a:p>
        </p:txBody>
      </p:sp>
      <p:pic>
        <p:nvPicPr>
          <p:cNvPr id="4" name="Picture 3"/>
          <p:cNvPicPr>
            <a:picLocks noChangeAspect="1"/>
          </p:cNvPicPr>
          <p:nvPr/>
        </p:nvPicPr>
        <p:blipFill>
          <a:blip r:embed="rId2"/>
          <a:stretch>
            <a:fillRect/>
          </a:stretch>
        </p:blipFill>
        <p:spPr>
          <a:xfrm>
            <a:off x="122242" y="1708738"/>
            <a:ext cx="8724127" cy="2681341"/>
          </a:xfrm>
          <a:prstGeom prst="rect">
            <a:avLst/>
          </a:prstGeom>
        </p:spPr>
      </p:pic>
      <p:sp>
        <p:nvSpPr>
          <p:cNvPr id="5" name="Title 1"/>
          <p:cNvSpPr>
            <a:spLocks noGrp="1"/>
          </p:cNvSpPr>
          <p:nvPr>
            <p:ph type="title"/>
          </p:nvPr>
        </p:nvSpPr>
        <p:spPr>
          <a:xfrm>
            <a:off x="56924" y="62141"/>
            <a:ext cx="8793162" cy="307777"/>
          </a:xfrm>
        </p:spPr>
        <p:txBody>
          <a:bodyPr/>
          <a:lstStyle/>
          <a:p>
            <a:r>
              <a:rPr lang="en-US" sz="2000" dirty="0" smtClean="0"/>
              <a:t>DIGITAL MARKETING</a:t>
            </a:r>
            <a:endParaRPr lang="en-US" sz="2000" dirty="0"/>
          </a:p>
        </p:txBody>
      </p:sp>
      <p:sp>
        <p:nvSpPr>
          <p:cNvPr id="6" name="Rectangle 36"/>
          <p:cNvSpPr>
            <a:spLocks noChangeArrowheads="1"/>
          </p:cNvSpPr>
          <p:nvPr/>
        </p:nvSpPr>
        <p:spPr bwMode="auto">
          <a:xfrm>
            <a:off x="410936" y="394381"/>
            <a:ext cx="8504464" cy="401637"/>
          </a:xfrm>
          <a:prstGeom prst="rect">
            <a:avLst/>
          </a:prstGeom>
          <a:solidFill>
            <a:schemeClr val="accent1"/>
          </a:solidFill>
          <a:ln w="9525" algn="ctr">
            <a:noFill/>
            <a:round/>
            <a:headEnd/>
            <a:tailEnd/>
          </a:ln>
        </p:spPr>
        <p:txBody>
          <a:bodyPr lIns="93296" tIns="46648" rIns="93296" bIns="46648"/>
          <a:lstStyle/>
          <a:p>
            <a:pPr algn="ctr" defTabSz="933450">
              <a:spcBef>
                <a:spcPct val="50000"/>
              </a:spcBef>
            </a:pPr>
            <a:endParaRPr lang="en-US"/>
          </a:p>
        </p:txBody>
      </p:sp>
      <p:sp>
        <p:nvSpPr>
          <p:cNvPr id="7" name="TextBox 6"/>
          <p:cNvSpPr txBox="1"/>
          <p:nvPr/>
        </p:nvSpPr>
        <p:spPr>
          <a:xfrm>
            <a:off x="1670173" y="395908"/>
            <a:ext cx="5798979" cy="400110"/>
          </a:xfrm>
          <a:prstGeom prst="rect">
            <a:avLst/>
          </a:prstGeom>
          <a:noFill/>
        </p:spPr>
        <p:txBody>
          <a:bodyPr wrap="square" rtlCol="0">
            <a:spAutoFit/>
          </a:bodyPr>
          <a:lstStyle/>
          <a:p>
            <a:pPr algn="ctr"/>
            <a:r>
              <a:rPr lang="en-US" sz="2000" dirty="0" smtClean="0">
                <a:solidFill>
                  <a:schemeClr val="tx2"/>
                </a:solidFill>
              </a:rPr>
              <a:t>Search Advertising:  Position and Click Thru</a:t>
            </a:r>
            <a:endParaRPr lang="en-US" sz="2000" dirty="0">
              <a:solidFill>
                <a:schemeClr val="tx2"/>
              </a:solidFill>
            </a:endParaRPr>
          </a:p>
        </p:txBody>
      </p:sp>
      <p:sp>
        <p:nvSpPr>
          <p:cNvPr id="8" name="Rectangle 36"/>
          <p:cNvSpPr>
            <a:spLocks noChangeArrowheads="1"/>
          </p:cNvSpPr>
          <p:nvPr/>
        </p:nvSpPr>
        <p:spPr bwMode="auto">
          <a:xfrm>
            <a:off x="481868" y="1055569"/>
            <a:ext cx="8368217" cy="401637"/>
          </a:xfrm>
          <a:prstGeom prst="rect">
            <a:avLst/>
          </a:prstGeom>
          <a:solidFill>
            <a:schemeClr val="bg1">
              <a:lumMod val="85000"/>
            </a:schemeClr>
          </a:solidFill>
          <a:ln w="9525" algn="ctr">
            <a:noFill/>
            <a:round/>
            <a:headEnd/>
            <a:tailEnd/>
          </a:ln>
        </p:spPr>
        <p:txBody>
          <a:bodyPr lIns="93296" tIns="46648" rIns="93296" bIns="46648"/>
          <a:lstStyle/>
          <a:p>
            <a:pPr algn="ctr" defTabSz="933450">
              <a:spcBef>
                <a:spcPct val="50000"/>
              </a:spcBef>
            </a:pPr>
            <a:endParaRPr lang="en-US"/>
          </a:p>
        </p:txBody>
      </p:sp>
      <p:sp>
        <p:nvSpPr>
          <p:cNvPr id="9" name="TextBox 8"/>
          <p:cNvSpPr txBox="1"/>
          <p:nvPr/>
        </p:nvSpPr>
        <p:spPr>
          <a:xfrm>
            <a:off x="1176427" y="1044338"/>
            <a:ext cx="6786473" cy="400110"/>
          </a:xfrm>
          <a:prstGeom prst="rect">
            <a:avLst/>
          </a:prstGeom>
          <a:noFill/>
        </p:spPr>
        <p:txBody>
          <a:bodyPr wrap="square" rtlCol="0">
            <a:spAutoFit/>
          </a:bodyPr>
          <a:lstStyle/>
          <a:p>
            <a:pPr algn="ctr"/>
            <a:r>
              <a:rPr lang="en-US" sz="2000" dirty="0" smtClean="0">
                <a:solidFill>
                  <a:schemeClr val="tx2"/>
                </a:solidFill>
              </a:rPr>
              <a:t>Breaking Down the Data by Campaign</a:t>
            </a:r>
            <a:endParaRPr lang="en-US" sz="2000" dirty="0">
              <a:solidFill>
                <a:schemeClr val="tx2"/>
              </a:solidFill>
            </a:endParaRPr>
          </a:p>
        </p:txBody>
      </p:sp>
      <p:sp>
        <p:nvSpPr>
          <p:cNvPr id="12" name="TextBox 11"/>
          <p:cNvSpPr txBox="1"/>
          <p:nvPr/>
        </p:nvSpPr>
        <p:spPr>
          <a:xfrm>
            <a:off x="122242" y="4887300"/>
            <a:ext cx="6751864" cy="830997"/>
          </a:xfrm>
          <a:prstGeom prst="rect">
            <a:avLst/>
          </a:prstGeom>
          <a:solidFill>
            <a:schemeClr val="bg1">
              <a:lumMod val="85000"/>
            </a:schemeClr>
          </a:solidFill>
        </p:spPr>
        <p:txBody>
          <a:bodyPr wrap="square" rtlCol="0">
            <a:spAutoFit/>
          </a:bodyPr>
          <a:lstStyle/>
          <a:p>
            <a:pPr marL="285750" indent="-285750">
              <a:buFont typeface="Wingdings" panose="05000000000000000000" pitchFamily="2" charset="2"/>
              <a:buChar char="Ø"/>
            </a:pPr>
            <a:r>
              <a:rPr lang="en-US" dirty="0" smtClean="0">
                <a:solidFill>
                  <a:schemeClr val="tx2"/>
                </a:solidFill>
              </a:rPr>
              <a:t>Click Thru Rate (CTR) is Clicks/Impressions</a:t>
            </a:r>
          </a:p>
          <a:p>
            <a:pPr marL="285750" indent="-285750">
              <a:buFont typeface="Wingdings" panose="05000000000000000000" pitchFamily="2" charset="2"/>
              <a:buChar char="Ø"/>
            </a:pPr>
            <a:endParaRPr lang="en-US" dirty="0" smtClean="0">
              <a:solidFill>
                <a:schemeClr val="tx2"/>
              </a:solidFill>
            </a:endParaRPr>
          </a:p>
          <a:p>
            <a:pPr marL="285750" indent="-285750">
              <a:buFont typeface="Wingdings" panose="05000000000000000000" pitchFamily="2" charset="2"/>
              <a:buChar char="Ø"/>
            </a:pPr>
            <a:r>
              <a:rPr lang="en-US" dirty="0" smtClean="0">
                <a:solidFill>
                  <a:schemeClr val="tx2"/>
                </a:solidFill>
              </a:rPr>
              <a:t>Conversion Rate (CNR) is Total Bookings/Clicks</a:t>
            </a:r>
            <a:endParaRPr lang="en-US" dirty="0">
              <a:solidFill>
                <a:schemeClr val="tx2"/>
              </a:solidFill>
            </a:endParaRPr>
          </a:p>
        </p:txBody>
      </p:sp>
    </p:spTree>
    <p:extLst>
      <p:ext uri="{BB962C8B-B14F-4D97-AF65-F5344CB8AC3E}">
        <p14:creationId xmlns:p14="http://schemas.microsoft.com/office/powerpoint/2010/main" val="694081243"/>
      </p:ext>
    </p:extLst>
  </p:cSld>
  <p:clrMapOvr>
    <a:masterClrMapping/>
  </p:clrMapOvr>
  <p:transition>
    <p:zoom/>
    <p:sndAc>
      <p:endSnd/>
    </p:sndAc>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C6B71568-0528-41AA-B241-E195FE1320B9}" type="slidenum">
              <a:rPr lang="en-US" smtClean="0"/>
              <a:pPr>
                <a:defRPr/>
              </a:pPr>
              <a:t>21</a:t>
            </a:fld>
            <a:endParaRPr lang="en-US"/>
          </a:p>
        </p:txBody>
      </p:sp>
      <p:pic>
        <p:nvPicPr>
          <p:cNvPr id="4" name="Picture 3"/>
          <p:cNvPicPr>
            <a:picLocks noChangeAspect="1"/>
          </p:cNvPicPr>
          <p:nvPr/>
        </p:nvPicPr>
        <p:blipFill>
          <a:blip r:embed="rId2"/>
          <a:stretch>
            <a:fillRect/>
          </a:stretch>
        </p:blipFill>
        <p:spPr>
          <a:xfrm>
            <a:off x="1176427" y="1975928"/>
            <a:ext cx="6420270" cy="3873888"/>
          </a:xfrm>
          <a:prstGeom prst="rect">
            <a:avLst/>
          </a:prstGeom>
        </p:spPr>
      </p:pic>
      <p:sp>
        <p:nvSpPr>
          <p:cNvPr id="5" name="Title 1"/>
          <p:cNvSpPr>
            <a:spLocks noGrp="1"/>
          </p:cNvSpPr>
          <p:nvPr>
            <p:ph type="title"/>
          </p:nvPr>
        </p:nvSpPr>
        <p:spPr>
          <a:xfrm>
            <a:off x="56924" y="62141"/>
            <a:ext cx="8793162" cy="307777"/>
          </a:xfrm>
        </p:spPr>
        <p:txBody>
          <a:bodyPr/>
          <a:lstStyle/>
          <a:p>
            <a:r>
              <a:rPr lang="en-US" sz="2000" dirty="0" smtClean="0"/>
              <a:t>DIGITAL MARKETING</a:t>
            </a:r>
            <a:endParaRPr lang="en-US" sz="2000" dirty="0"/>
          </a:p>
        </p:txBody>
      </p:sp>
      <p:sp>
        <p:nvSpPr>
          <p:cNvPr id="6" name="Rectangle 36"/>
          <p:cNvSpPr>
            <a:spLocks noChangeArrowheads="1"/>
          </p:cNvSpPr>
          <p:nvPr/>
        </p:nvSpPr>
        <p:spPr bwMode="auto">
          <a:xfrm>
            <a:off x="410936" y="394381"/>
            <a:ext cx="8504464" cy="401637"/>
          </a:xfrm>
          <a:prstGeom prst="rect">
            <a:avLst/>
          </a:prstGeom>
          <a:solidFill>
            <a:schemeClr val="accent1"/>
          </a:solidFill>
          <a:ln w="9525" algn="ctr">
            <a:noFill/>
            <a:round/>
            <a:headEnd/>
            <a:tailEnd/>
          </a:ln>
        </p:spPr>
        <p:txBody>
          <a:bodyPr lIns="93296" tIns="46648" rIns="93296" bIns="46648"/>
          <a:lstStyle/>
          <a:p>
            <a:pPr algn="ctr" defTabSz="933450">
              <a:spcBef>
                <a:spcPct val="50000"/>
              </a:spcBef>
            </a:pPr>
            <a:endParaRPr lang="en-US"/>
          </a:p>
        </p:txBody>
      </p:sp>
      <p:sp>
        <p:nvSpPr>
          <p:cNvPr id="7" name="TextBox 6"/>
          <p:cNvSpPr txBox="1"/>
          <p:nvPr/>
        </p:nvSpPr>
        <p:spPr>
          <a:xfrm>
            <a:off x="1670173" y="395908"/>
            <a:ext cx="5798979" cy="400110"/>
          </a:xfrm>
          <a:prstGeom prst="rect">
            <a:avLst/>
          </a:prstGeom>
          <a:noFill/>
        </p:spPr>
        <p:txBody>
          <a:bodyPr wrap="square" rtlCol="0">
            <a:spAutoFit/>
          </a:bodyPr>
          <a:lstStyle/>
          <a:p>
            <a:pPr algn="ctr"/>
            <a:r>
              <a:rPr lang="en-US" sz="2000" dirty="0" smtClean="0">
                <a:solidFill>
                  <a:schemeClr val="tx2"/>
                </a:solidFill>
              </a:rPr>
              <a:t>Search Advertising:  Position and Click Thru</a:t>
            </a:r>
            <a:endParaRPr lang="en-US" sz="2000" dirty="0">
              <a:solidFill>
                <a:schemeClr val="tx2"/>
              </a:solidFill>
            </a:endParaRPr>
          </a:p>
        </p:txBody>
      </p:sp>
      <p:sp>
        <p:nvSpPr>
          <p:cNvPr id="8" name="Rectangle 36"/>
          <p:cNvSpPr>
            <a:spLocks noChangeArrowheads="1"/>
          </p:cNvSpPr>
          <p:nvPr/>
        </p:nvSpPr>
        <p:spPr bwMode="auto">
          <a:xfrm>
            <a:off x="481868" y="1055569"/>
            <a:ext cx="8368217" cy="401637"/>
          </a:xfrm>
          <a:prstGeom prst="rect">
            <a:avLst/>
          </a:prstGeom>
          <a:solidFill>
            <a:schemeClr val="bg1">
              <a:lumMod val="85000"/>
            </a:schemeClr>
          </a:solidFill>
          <a:ln w="9525" algn="ctr">
            <a:noFill/>
            <a:round/>
            <a:headEnd/>
            <a:tailEnd/>
          </a:ln>
        </p:spPr>
        <p:txBody>
          <a:bodyPr lIns="93296" tIns="46648" rIns="93296" bIns="46648"/>
          <a:lstStyle/>
          <a:p>
            <a:pPr algn="ctr" defTabSz="933450">
              <a:spcBef>
                <a:spcPct val="50000"/>
              </a:spcBef>
            </a:pPr>
            <a:endParaRPr lang="en-US"/>
          </a:p>
        </p:txBody>
      </p:sp>
      <p:sp>
        <p:nvSpPr>
          <p:cNvPr id="9" name="TextBox 8"/>
          <p:cNvSpPr txBox="1"/>
          <p:nvPr/>
        </p:nvSpPr>
        <p:spPr>
          <a:xfrm>
            <a:off x="1176427" y="1044338"/>
            <a:ext cx="6786473" cy="400110"/>
          </a:xfrm>
          <a:prstGeom prst="rect">
            <a:avLst/>
          </a:prstGeom>
          <a:noFill/>
        </p:spPr>
        <p:txBody>
          <a:bodyPr wrap="square" rtlCol="0">
            <a:spAutoFit/>
          </a:bodyPr>
          <a:lstStyle/>
          <a:p>
            <a:pPr algn="ctr"/>
            <a:r>
              <a:rPr lang="en-US" sz="2000" dirty="0" smtClean="0">
                <a:solidFill>
                  <a:schemeClr val="tx2"/>
                </a:solidFill>
              </a:rPr>
              <a:t>Breaking Down the Data by Campaign</a:t>
            </a:r>
            <a:endParaRPr lang="en-US" sz="2000" dirty="0">
              <a:solidFill>
                <a:schemeClr val="tx2"/>
              </a:solidFill>
            </a:endParaRPr>
          </a:p>
        </p:txBody>
      </p:sp>
    </p:spTree>
    <p:extLst>
      <p:ext uri="{BB962C8B-B14F-4D97-AF65-F5344CB8AC3E}">
        <p14:creationId xmlns:p14="http://schemas.microsoft.com/office/powerpoint/2010/main" val="3216911072"/>
      </p:ext>
    </p:extLst>
  </p:cSld>
  <p:clrMapOvr>
    <a:masterClrMapping/>
  </p:clrMapOvr>
  <p:transition>
    <p:zoom/>
    <p:sndAc>
      <p:endSnd/>
    </p:sndAc>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C6B71568-0528-41AA-B241-E195FE1320B9}" type="slidenum">
              <a:rPr lang="en-US" smtClean="0"/>
              <a:pPr>
                <a:defRPr/>
              </a:pPr>
              <a:t>22</a:t>
            </a:fld>
            <a:endParaRPr lang="en-US"/>
          </a:p>
        </p:txBody>
      </p:sp>
      <p:sp>
        <p:nvSpPr>
          <p:cNvPr id="5" name="Title 1"/>
          <p:cNvSpPr>
            <a:spLocks noGrp="1"/>
          </p:cNvSpPr>
          <p:nvPr>
            <p:ph type="title"/>
          </p:nvPr>
        </p:nvSpPr>
        <p:spPr>
          <a:xfrm>
            <a:off x="56924" y="62141"/>
            <a:ext cx="8793162" cy="307777"/>
          </a:xfrm>
        </p:spPr>
        <p:txBody>
          <a:bodyPr/>
          <a:lstStyle/>
          <a:p>
            <a:r>
              <a:rPr lang="en-US" sz="2000" dirty="0" smtClean="0"/>
              <a:t>DIGITAL MARKETING</a:t>
            </a:r>
            <a:endParaRPr lang="en-US" sz="2000" dirty="0"/>
          </a:p>
        </p:txBody>
      </p:sp>
      <p:sp>
        <p:nvSpPr>
          <p:cNvPr id="6" name="Rectangle 36"/>
          <p:cNvSpPr>
            <a:spLocks noChangeArrowheads="1"/>
          </p:cNvSpPr>
          <p:nvPr/>
        </p:nvSpPr>
        <p:spPr bwMode="auto">
          <a:xfrm>
            <a:off x="410936" y="394381"/>
            <a:ext cx="8504464" cy="401637"/>
          </a:xfrm>
          <a:prstGeom prst="rect">
            <a:avLst/>
          </a:prstGeom>
          <a:solidFill>
            <a:schemeClr val="accent1"/>
          </a:solidFill>
          <a:ln w="9525" algn="ctr">
            <a:noFill/>
            <a:round/>
            <a:headEnd/>
            <a:tailEnd/>
          </a:ln>
        </p:spPr>
        <p:txBody>
          <a:bodyPr lIns="93296" tIns="46648" rIns="93296" bIns="46648"/>
          <a:lstStyle/>
          <a:p>
            <a:pPr algn="ctr" defTabSz="933450">
              <a:spcBef>
                <a:spcPct val="50000"/>
              </a:spcBef>
            </a:pPr>
            <a:endParaRPr lang="en-US"/>
          </a:p>
        </p:txBody>
      </p:sp>
      <p:sp>
        <p:nvSpPr>
          <p:cNvPr id="7" name="TextBox 6"/>
          <p:cNvSpPr txBox="1"/>
          <p:nvPr/>
        </p:nvSpPr>
        <p:spPr>
          <a:xfrm>
            <a:off x="1670173" y="395908"/>
            <a:ext cx="5798979" cy="400110"/>
          </a:xfrm>
          <a:prstGeom prst="rect">
            <a:avLst/>
          </a:prstGeom>
          <a:noFill/>
        </p:spPr>
        <p:txBody>
          <a:bodyPr wrap="square" rtlCol="0">
            <a:spAutoFit/>
          </a:bodyPr>
          <a:lstStyle/>
          <a:p>
            <a:pPr algn="ctr"/>
            <a:r>
              <a:rPr lang="en-US" sz="2000" dirty="0" smtClean="0">
                <a:solidFill>
                  <a:schemeClr val="tx2"/>
                </a:solidFill>
              </a:rPr>
              <a:t>Search Advertising:  Position and Click Thru</a:t>
            </a:r>
            <a:endParaRPr lang="en-US" sz="2000" dirty="0">
              <a:solidFill>
                <a:schemeClr val="tx2"/>
              </a:solidFill>
            </a:endParaRPr>
          </a:p>
        </p:txBody>
      </p:sp>
      <p:sp>
        <p:nvSpPr>
          <p:cNvPr id="8" name="Rectangle 36"/>
          <p:cNvSpPr>
            <a:spLocks noChangeArrowheads="1"/>
          </p:cNvSpPr>
          <p:nvPr/>
        </p:nvSpPr>
        <p:spPr bwMode="auto">
          <a:xfrm>
            <a:off x="481868" y="1055569"/>
            <a:ext cx="8368217" cy="401637"/>
          </a:xfrm>
          <a:prstGeom prst="rect">
            <a:avLst/>
          </a:prstGeom>
          <a:solidFill>
            <a:schemeClr val="bg1">
              <a:lumMod val="85000"/>
            </a:schemeClr>
          </a:solidFill>
          <a:ln w="9525" algn="ctr">
            <a:noFill/>
            <a:round/>
            <a:headEnd/>
            <a:tailEnd/>
          </a:ln>
        </p:spPr>
        <p:txBody>
          <a:bodyPr lIns="93296" tIns="46648" rIns="93296" bIns="46648"/>
          <a:lstStyle/>
          <a:p>
            <a:pPr algn="ctr" defTabSz="933450">
              <a:spcBef>
                <a:spcPct val="50000"/>
              </a:spcBef>
            </a:pPr>
            <a:endParaRPr lang="en-US"/>
          </a:p>
        </p:txBody>
      </p:sp>
      <p:sp>
        <p:nvSpPr>
          <p:cNvPr id="9" name="TextBox 8"/>
          <p:cNvSpPr txBox="1"/>
          <p:nvPr/>
        </p:nvSpPr>
        <p:spPr>
          <a:xfrm>
            <a:off x="1176427" y="1044338"/>
            <a:ext cx="6786473" cy="400110"/>
          </a:xfrm>
          <a:prstGeom prst="rect">
            <a:avLst/>
          </a:prstGeom>
          <a:noFill/>
        </p:spPr>
        <p:txBody>
          <a:bodyPr wrap="square" rtlCol="0">
            <a:spAutoFit/>
          </a:bodyPr>
          <a:lstStyle/>
          <a:p>
            <a:pPr algn="ctr"/>
            <a:r>
              <a:rPr lang="en-US" sz="2000" dirty="0" smtClean="0">
                <a:solidFill>
                  <a:schemeClr val="tx2"/>
                </a:solidFill>
              </a:rPr>
              <a:t>Breaking Down the Data by Campaign</a:t>
            </a:r>
            <a:endParaRPr lang="en-US" sz="2000" dirty="0">
              <a:solidFill>
                <a:schemeClr val="tx2"/>
              </a:solidFill>
            </a:endParaRPr>
          </a:p>
        </p:txBody>
      </p:sp>
      <p:pic>
        <p:nvPicPr>
          <p:cNvPr id="2" name="Picture 1"/>
          <p:cNvPicPr>
            <a:picLocks noChangeAspect="1"/>
          </p:cNvPicPr>
          <p:nvPr/>
        </p:nvPicPr>
        <p:blipFill>
          <a:blip r:embed="rId2"/>
          <a:stretch>
            <a:fillRect/>
          </a:stretch>
        </p:blipFill>
        <p:spPr>
          <a:xfrm>
            <a:off x="1176427" y="1921500"/>
            <a:ext cx="7139768" cy="4296088"/>
          </a:xfrm>
          <a:prstGeom prst="rect">
            <a:avLst/>
          </a:prstGeom>
        </p:spPr>
      </p:pic>
    </p:spTree>
    <p:extLst>
      <p:ext uri="{BB962C8B-B14F-4D97-AF65-F5344CB8AC3E}">
        <p14:creationId xmlns:p14="http://schemas.microsoft.com/office/powerpoint/2010/main" val="295787734"/>
      </p:ext>
    </p:extLst>
  </p:cSld>
  <p:clrMapOvr>
    <a:masterClrMapping/>
  </p:clrMapOvr>
  <p:transition>
    <p:zoom/>
    <p:sndAc>
      <p:endSnd/>
    </p:sndAc>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C6B71568-0528-41AA-B241-E195FE1320B9}" type="slidenum">
              <a:rPr lang="en-US" smtClean="0"/>
              <a:pPr>
                <a:defRPr/>
              </a:pPr>
              <a:t>23</a:t>
            </a:fld>
            <a:endParaRPr lang="en-US"/>
          </a:p>
        </p:txBody>
      </p:sp>
      <p:sp>
        <p:nvSpPr>
          <p:cNvPr id="5" name="Title 1"/>
          <p:cNvSpPr>
            <a:spLocks noGrp="1"/>
          </p:cNvSpPr>
          <p:nvPr>
            <p:ph type="title"/>
          </p:nvPr>
        </p:nvSpPr>
        <p:spPr>
          <a:xfrm>
            <a:off x="56924" y="320049"/>
            <a:ext cx="8793162" cy="307777"/>
          </a:xfrm>
        </p:spPr>
        <p:txBody>
          <a:bodyPr/>
          <a:lstStyle/>
          <a:p>
            <a:r>
              <a:rPr lang="en-US" sz="2000" dirty="0" smtClean="0"/>
              <a:t>DIGITAL MARKETING</a:t>
            </a:r>
            <a:endParaRPr lang="en-US" sz="2000" dirty="0"/>
          </a:p>
        </p:txBody>
      </p:sp>
      <p:sp>
        <p:nvSpPr>
          <p:cNvPr id="6" name="Rectangle 36"/>
          <p:cNvSpPr>
            <a:spLocks noChangeArrowheads="1"/>
          </p:cNvSpPr>
          <p:nvPr/>
        </p:nvSpPr>
        <p:spPr bwMode="auto">
          <a:xfrm>
            <a:off x="410936" y="652289"/>
            <a:ext cx="8504464" cy="401637"/>
          </a:xfrm>
          <a:prstGeom prst="rect">
            <a:avLst/>
          </a:prstGeom>
          <a:solidFill>
            <a:schemeClr val="accent1"/>
          </a:solidFill>
          <a:ln w="9525" algn="ctr">
            <a:noFill/>
            <a:round/>
            <a:headEnd/>
            <a:tailEnd/>
          </a:ln>
        </p:spPr>
        <p:txBody>
          <a:bodyPr lIns="93296" tIns="46648" rIns="93296" bIns="46648"/>
          <a:lstStyle/>
          <a:p>
            <a:pPr algn="ctr" defTabSz="933450">
              <a:spcBef>
                <a:spcPct val="50000"/>
              </a:spcBef>
            </a:pPr>
            <a:endParaRPr lang="en-US"/>
          </a:p>
        </p:txBody>
      </p:sp>
      <p:sp>
        <p:nvSpPr>
          <p:cNvPr id="7" name="TextBox 6"/>
          <p:cNvSpPr txBox="1"/>
          <p:nvPr/>
        </p:nvSpPr>
        <p:spPr>
          <a:xfrm>
            <a:off x="1670173" y="653816"/>
            <a:ext cx="5798979" cy="400110"/>
          </a:xfrm>
          <a:prstGeom prst="rect">
            <a:avLst/>
          </a:prstGeom>
          <a:noFill/>
        </p:spPr>
        <p:txBody>
          <a:bodyPr wrap="square" rtlCol="0">
            <a:spAutoFit/>
          </a:bodyPr>
          <a:lstStyle/>
          <a:p>
            <a:pPr algn="ctr"/>
            <a:r>
              <a:rPr lang="en-US" sz="2000" dirty="0" smtClean="0">
                <a:solidFill>
                  <a:schemeClr val="tx2"/>
                </a:solidFill>
              </a:rPr>
              <a:t>Search Advertising:  Position and Click Thru</a:t>
            </a:r>
            <a:endParaRPr lang="en-US" sz="2000" dirty="0">
              <a:solidFill>
                <a:schemeClr val="tx2"/>
              </a:solidFill>
            </a:endParaRPr>
          </a:p>
        </p:txBody>
      </p:sp>
      <p:pic>
        <p:nvPicPr>
          <p:cNvPr id="8" name="Picture 7"/>
          <p:cNvPicPr>
            <a:picLocks noChangeAspect="1"/>
          </p:cNvPicPr>
          <p:nvPr/>
        </p:nvPicPr>
        <p:blipFill>
          <a:blip r:embed="rId2"/>
          <a:stretch>
            <a:fillRect/>
          </a:stretch>
        </p:blipFill>
        <p:spPr>
          <a:xfrm>
            <a:off x="591975" y="1378303"/>
            <a:ext cx="8142385" cy="10150501"/>
          </a:xfrm>
          <a:prstGeom prst="rect">
            <a:avLst/>
          </a:prstGeom>
        </p:spPr>
      </p:pic>
    </p:spTree>
    <p:extLst>
      <p:ext uri="{BB962C8B-B14F-4D97-AF65-F5344CB8AC3E}">
        <p14:creationId xmlns:p14="http://schemas.microsoft.com/office/powerpoint/2010/main" val="1620661245"/>
      </p:ext>
    </p:extLst>
  </p:cSld>
  <p:clrMapOvr>
    <a:masterClrMapping/>
  </p:clrMapOvr>
  <p:transition>
    <p:zoom/>
    <p:sndAc>
      <p:endSnd/>
    </p:sndAc>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C6B71568-0528-41AA-B241-E195FE1320B9}" type="slidenum">
              <a:rPr lang="en-US" smtClean="0"/>
              <a:pPr>
                <a:defRPr/>
              </a:pPr>
              <a:t>24</a:t>
            </a:fld>
            <a:endParaRPr lang="en-US"/>
          </a:p>
        </p:txBody>
      </p:sp>
      <p:pic>
        <p:nvPicPr>
          <p:cNvPr id="4" name="Picture 3"/>
          <p:cNvPicPr>
            <a:picLocks noChangeAspect="1"/>
          </p:cNvPicPr>
          <p:nvPr/>
        </p:nvPicPr>
        <p:blipFill>
          <a:blip r:embed="rId2"/>
          <a:stretch>
            <a:fillRect/>
          </a:stretch>
        </p:blipFill>
        <p:spPr>
          <a:xfrm>
            <a:off x="1399659" y="1553762"/>
            <a:ext cx="6238319" cy="4664876"/>
          </a:xfrm>
          <a:prstGeom prst="rect">
            <a:avLst/>
          </a:prstGeom>
        </p:spPr>
      </p:pic>
      <p:sp>
        <p:nvSpPr>
          <p:cNvPr id="5" name="Title 1"/>
          <p:cNvSpPr>
            <a:spLocks noGrp="1"/>
          </p:cNvSpPr>
          <p:nvPr>
            <p:ph type="title"/>
          </p:nvPr>
        </p:nvSpPr>
        <p:spPr>
          <a:xfrm>
            <a:off x="56924" y="320049"/>
            <a:ext cx="8793162" cy="307777"/>
          </a:xfrm>
        </p:spPr>
        <p:txBody>
          <a:bodyPr/>
          <a:lstStyle/>
          <a:p>
            <a:r>
              <a:rPr lang="en-US" sz="2000" dirty="0" smtClean="0"/>
              <a:t>DIGITAL MARKETING</a:t>
            </a:r>
            <a:endParaRPr lang="en-US" sz="2000" dirty="0"/>
          </a:p>
        </p:txBody>
      </p:sp>
      <p:sp>
        <p:nvSpPr>
          <p:cNvPr id="6" name="Rectangle 36"/>
          <p:cNvSpPr>
            <a:spLocks noChangeArrowheads="1"/>
          </p:cNvSpPr>
          <p:nvPr/>
        </p:nvSpPr>
        <p:spPr bwMode="auto">
          <a:xfrm>
            <a:off x="410936" y="652289"/>
            <a:ext cx="8504464" cy="401637"/>
          </a:xfrm>
          <a:prstGeom prst="rect">
            <a:avLst/>
          </a:prstGeom>
          <a:solidFill>
            <a:schemeClr val="accent1"/>
          </a:solidFill>
          <a:ln w="9525" algn="ctr">
            <a:noFill/>
            <a:round/>
            <a:headEnd/>
            <a:tailEnd/>
          </a:ln>
        </p:spPr>
        <p:txBody>
          <a:bodyPr lIns="93296" tIns="46648" rIns="93296" bIns="46648"/>
          <a:lstStyle/>
          <a:p>
            <a:pPr algn="ctr" defTabSz="933450">
              <a:spcBef>
                <a:spcPct val="50000"/>
              </a:spcBef>
            </a:pPr>
            <a:endParaRPr lang="en-US"/>
          </a:p>
        </p:txBody>
      </p:sp>
      <p:sp>
        <p:nvSpPr>
          <p:cNvPr id="7" name="TextBox 6"/>
          <p:cNvSpPr txBox="1"/>
          <p:nvPr/>
        </p:nvSpPr>
        <p:spPr>
          <a:xfrm>
            <a:off x="1670173" y="653816"/>
            <a:ext cx="5798979" cy="400110"/>
          </a:xfrm>
          <a:prstGeom prst="rect">
            <a:avLst/>
          </a:prstGeom>
          <a:noFill/>
        </p:spPr>
        <p:txBody>
          <a:bodyPr wrap="square" rtlCol="0">
            <a:spAutoFit/>
          </a:bodyPr>
          <a:lstStyle/>
          <a:p>
            <a:pPr algn="ctr"/>
            <a:r>
              <a:rPr lang="en-US" sz="2000" dirty="0" smtClean="0">
                <a:solidFill>
                  <a:schemeClr val="tx2"/>
                </a:solidFill>
              </a:rPr>
              <a:t>Search Advertising:  Position and Click Thru</a:t>
            </a:r>
            <a:endParaRPr lang="en-US" sz="2000" dirty="0">
              <a:solidFill>
                <a:schemeClr val="tx2"/>
              </a:solidFill>
            </a:endParaRPr>
          </a:p>
        </p:txBody>
      </p:sp>
    </p:spTree>
    <p:extLst>
      <p:ext uri="{BB962C8B-B14F-4D97-AF65-F5344CB8AC3E}">
        <p14:creationId xmlns:p14="http://schemas.microsoft.com/office/powerpoint/2010/main" val="3782823337"/>
      </p:ext>
    </p:extLst>
  </p:cSld>
  <p:clrMapOvr>
    <a:masterClrMapping/>
  </p:clrMapOvr>
  <p:transition>
    <p:zoom/>
    <p:sndAc>
      <p:endSnd/>
    </p:sndAc>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C6B71568-0528-41AA-B241-E195FE1320B9}" type="slidenum">
              <a:rPr lang="en-US" smtClean="0"/>
              <a:pPr>
                <a:defRPr/>
              </a:pPr>
              <a:t>25</a:t>
            </a:fld>
            <a:endParaRPr lang="en-US"/>
          </a:p>
        </p:txBody>
      </p:sp>
      <p:pic>
        <p:nvPicPr>
          <p:cNvPr id="4" name="Picture 3"/>
          <p:cNvPicPr>
            <a:picLocks noChangeAspect="1"/>
          </p:cNvPicPr>
          <p:nvPr/>
        </p:nvPicPr>
        <p:blipFill>
          <a:blip r:embed="rId2"/>
          <a:stretch>
            <a:fillRect/>
          </a:stretch>
        </p:blipFill>
        <p:spPr>
          <a:xfrm>
            <a:off x="1515474" y="1481812"/>
            <a:ext cx="6113052" cy="3894376"/>
          </a:xfrm>
          <a:prstGeom prst="rect">
            <a:avLst/>
          </a:prstGeom>
        </p:spPr>
      </p:pic>
      <p:sp>
        <p:nvSpPr>
          <p:cNvPr id="5" name="Title 1"/>
          <p:cNvSpPr>
            <a:spLocks noGrp="1"/>
          </p:cNvSpPr>
          <p:nvPr>
            <p:ph type="title"/>
          </p:nvPr>
        </p:nvSpPr>
        <p:spPr>
          <a:xfrm>
            <a:off x="56924" y="320049"/>
            <a:ext cx="8793162" cy="307777"/>
          </a:xfrm>
        </p:spPr>
        <p:txBody>
          <a:bodyPr/>
          <a:lstStyle/>
          <a:p>
            <a:r>
              <a:rPr lang="en-US" sz="2000" dirty="0" smtClean="0"/>
              <a:t>DIGITAL MARKETING</a:t>
            </a:r>
            <a:endParaRPr lang="en-US" sz="2000" dirty="0"/>
          </a:p>
        </p:txBody>
      </p:sp>
      <p:sp>
        <p:nvSpPr>
          <p:cNvPr id="6" name="Rectangle 36"/>
          <p:cNvSpPr>
            <a:spLocks noChangeArrowheads="1"/>
          </p:cNvSpPr>
          <p:nvPr/>
        </p:nvSpPr>
        <p:spPr bwMode="auto">
          <a:xfrm>
            <a:off x="410936" y="652289"/>
            <a:ext cx="8504464" cy="401637"/>
          </a:xfrm>
          <a:prstGeom prst="rect">
            <a:avLst/>
          </a:prstGeom>
          <a:solidFill>
            <a:schemeClr val="accent1"/>
          </a:solidFill>
          <a:ln w="9525" algn="ctr">
            <a:noFill/>
            <a:round/>
            <a:headEnd/>
            <a:tailEnd/>
          </a:ln>
        </p:spPr>
        <p:txBody>
          <a:bodyPr lIns="93296" tIns="46648" rIns="93296" bIns="46648"/>
          <a:lstStyle/>
          <a:p>
            <a:pPr algn="ctr" defTabSz="933450">
              <a:spcBef>
                <a:spcPct val="50000"/>
              </a:spcBef>
            </a:pPr>
            <a:endParaRPr lang="en-US"/>
          </a:p>
        </p:txBody>
      </p:sp>
      <p:sp>
        <p:nvSpPr>
          <p:cNvPr id="7" name="TextBox 6"/>
          <p:cNvSpPr txBox="1"/>
          <p:nvPr/>
        </p:nvSpPr>
        <p:spPr>
          <a:xfrm>
            <a:off x="1670173" y="653816"/>
            <a:ext cx="5798979" cy="400110"/>
          </a:xfrm>
          <a:prstGeom prst="rect">
            <a:avLst/>
          </a:prstGeom>
          <a:noFill/>
        </p:spPr>
        <p:txBody>
          <a:bodyPr wrap="square" rtlCol="0">
            <a:spAutoFit/>
          </a:bodyPr>
          <a:lstStyle/>
          <a:p>
            <a:pPr algn="ctr"/>
            <a:r>
              <a:rPr lang="en-US" sz="2000" dirty="0" smtClean="0">
                <a:solidFill>
                  <a:schemeClr val="tx2"/>
                </a:solidFill>
              </a:rPr>
              <a:t>Search Advertising:  Position and Click Thru</a:t>
            </a:r>
            <a:endParaRPr lang="en-US" sz="2000" dirty="0">
              <a:solidFill>
                <a:schemeClr val="tx2"/>
              </a:solidFill>
            </a:endParaRPr>
          </a:p>
        </p:txBody>
      </p:sp>
      <p:sp>
        <p:nvSpPr>
          <p:cNvPr id="8" name="TextBox 7"/>
          <p:cNvSpPr txBox="1"/>
          <p:nvPr/>
        </p:nvSpPr>
        <p:spPr>
          <a:xfrm>
            <a:off x="1287236" y="5812691"/>
            <a:ext cx="6751864" cy="830997"/>
          </a:xfrm>
          <a:prstGeom prst="rect">
            <a:avLst/>
          </a:prstGeom>
          <a:solidFill>
            <a:schemeClr val="bg1">
              <a:lumMod val="85000"/>
            </a:schemeClr>
          </a:solidFill>
        </p:spPr>
        <p:txBody>
          <a:bodyPr wrap="square" rtlCol="0">
            <a:spAutoFit/>
          </a:bodyPr>
          <a:lstStyle/>
          <a:p>
            <a:pPr marL="285750" indent="-285750">
              <a:buFont typeface="Wingdings" panose="05000000000000000000" pitchFamily="2" charset="2"/>
              <a:buChar char="Ø"/>
            </a:pPr>
            <a:r>
              <a:rPr lang="en-US" dirty="0" smtClean="0">
                <a:solidFill>
                  <a:schemeClr val="tx2"/>
                </a:solidFill>
              </a:rPr>
              <a:t>Changes in position on the low end of the scale seem to have a larger effect than changes on the high end of the scale</a:t>
            </a:r>
          </a:p>
          <a:p>
            <a:pPr marL="285750" indent="-285750">
              <a:buFont typeface="Wingdings" panose="05000000000000000000" pitchFamily="2" charset="2"/>
              <a:buChar char="Ø"/>
            </a:pPr>
            <a:r>
              <a:rPr lang="en-US" dirty="0" smtClean="0">
                <a:solidFill>
                  <a:schemeClr val="tx2"/>
                </a:solidFill>
              </a:rPr>
              <a:t>We can use LN (Position) to capture this effect</a:t>
            </a:r>
            <a:endParaRPr lang="en-US" dirty="0">
              <a:solidFill>
                <a:schemeClr val="tx2"/>
              </a:solidFill>
            </a:endParaRPr>
          </a:p>
        </p:txBody>
      </p:sp>
    </p:spTree>
    <p:extLst>
      <p:ext uri="{BB962C8B-B14F-4D97-AF65-F5344CB8AC3E}">
        <p14:creationId xmlns:p14="http://schemas.microsoft.com/office/powerpoint/2010/main" val="4181469278"/>
      </p:ext>
    </p:extLst>
  </p:cSld>
  <p:clrMapOvr>
    <a:masterClrMapping/>
  </p:clrMapOvr>
  <p:transition>
    <p:zoom/>
    <p:sndAc>
      <p:endSnd/>
    </p:sndAc>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C6B71568-0528-41AA-B241-E195FE1320B9}" type="slidenum">
              <a:rPr lang="en-US" smtClean="0"/>
              <a:pPr>
                <a:defRPr/>
              </a:pPr>
              <a:t>26</a:t>
            </a:fld>
            <a:endParaRPr lang="en-US"/>
          </a:p>
        </p:txBody>
      </p:sp>
      <p:pic>
        <p:nvPicPr>
          <p:cNvPr id="4" name="Picture 3"/>
          <p:cNvPicPr>
            <a:picLocks noChangeAspect="1"/>
          </p:cNvPicPr>
          <p:nvPr/>
        </p:nvPicPr>
        <p:blipFill>
          <a:blip r:embed="rId2"/>
          <a:stretch>
            <a:fillRect/>
          </a:stretch>
        </p:blipFill>
        <p:spPr>
          <a:xfrm>
            <a:off x="1670173" y="1462236"/>
            <a:ext cx="5770654" cy="7755251"/>
          </a:xfrm>
          <a:prstGeom prst="rect">
            <a:avLst/>
          </a:prstGeom>
        </p:spPr>
      </p:pic>
      <p:sp>
        <p:nvSpPr>
          <p:cNvPr id="5" name="Title 1"/>
          <p:cNvSpPr>
            <a:spLocks noGrp="1"/>
          </p:cNvSpPr>
          <p:nvPr>
            <p:ph type="title"/>
          </p:nvPr>
        </p:nvSpPr>
        <p:spPr>
          <a:xfrm>
            <a:off x="56924" y="320049"/>
            <a:ext cx="8793162" cy="307777"/>
          </a:xfrm>
        </p:spPr>
        <p:txBody>
          <a:bodyPr/>
          <a:lstStyle/>
          <a:p>
            <a:r>
              <a:rPr lang="en-US" sz="2000" dirty="0" smtClean="0"/>
              <a:t>DIGITAL MARKETING</a:t>
            </a:r>
            <a:endParaRPr lang="en-US" sz="2000" dirty="0"/>
          </a:p>
        </p:txBody>
      </p:sp>
      <p:sp>
        <p:nvSpPr>
          <p:cNvPr id="6" name="Rectangle 36"/>
          <p:cNvSpPr>
            <a:spLocks noChangeArrowheads="1"/>
          </p:cNvSpPr>
          <p:nvPr/>
        </p:nvSpPr>
        <p:spPr bwMode="auto">
          <a:xfrm>
            <a:off x="410936" y="652289"/>
            <a:ext cx="8504464" cy="401637"/>
          </a:xfrm>
          <a:prstGeom prst="rect">
            <a:avLst/>
          </a:prstGeom>
          <a:solidFill>
            <a:schemeClr val="accent1"/>
          </a:solidFill>
          <a:ln w="9525" algn="ctr">
            <a:noFill/>
            <a:round/>
            <a:headEnd/>
            <a:tailEnd/>
          </a:ln>
        </p:spPr>
        <p:txBody>
          <a:bodyPr lIns="93296" tIns="46648" rIns="93296" bIns="46648"/>
          <a:lstStyle/>
          <a:p>
            <a:pPr algn="ctr" defTabSz="933450">
              <a:spcBef>
                <a:spcPct val="50000"/>
              </a:spcBef>
            </a:pPr>
            <a:endParaRPr lang="en-US"/>
          </a:p>
        </p:txBody>
      </p:sp>
      <p:sp>
        <p:nvSpPr>
          <p:cNvPr id="7" name="TextBox 6"/>
          <p:cNvSpPr txBox="1"/>
          <p:nvPr/>
        </p:nvSpPr>
        <p:spPr>
          <a:xfrm>
            <a:off x="1670173" y="653816"/>
            <a:ext cx="5798979" cy="400110"/>
          </a:xfrm>
          <a:prstGeom prst="rect">
            <a:avLst/>
          </a:prstGeom>
          <a:noFill/>
        </p:spPr>
        <p:txBody>
          <a:bodyPr wrap="square" rtlCol="0">
            <a:spAutoFit/>
          </a:bodyPr>
          <a:lstStyle/>
          <a:p>
            <a:pPr algn="ctr"/>
            <a:r>
              <a:rPr lang="en-US" sz="2000" dirty="0" smtClean="0">
                <a:solidFill>
                  <a:schemeClr val="tx2"/>
                </a:solidFill>
              </a:rPr>
              <a:t>Search Advertising:  Position and Click Thru</a:t>
            </a:r>
            <a:endParaRPr lang="en-US" sz="2000" dirty="0">
              <a:solidFill>
                <a:schemeClr val="tx2"/>
              </a:solidFill>
            </a:endParaRPr>
          </a:p>
        </p:txBody>
      </p:sp>
    </p:spTree>
    <p:extLst>
      <p:ext uri="{BB962C8B-B14F-4D97-AF65-F5344CB8AC3E}">
        <p14:creationId xmlns:p14="http://schemas.microsoft.com/office/powerpoint/2010/main" val="2928735300"/>
      </p:ext>
    </p:extLst>
  </p:cSld>
  <p:clrMapOvr>
    <a:masterClrMapping/>
  </p:clrMapOvr>
  <p:transition>
    <p:zoom/>
    <p:sndAc>
      <p:endSnd/>
    </p:sndAc>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C6B71568-0528-41AA-B241-E195FE1320B9}" type="slidenum">
              <a:rPr lang="en-US" smtClean="0"/>
              <a:pPr>
                <a:defRPr/>
              </a:pPr>
              <a:t>27</a:t>
            </a:fld>
            <a:endParaRPr lang="en-US"/>
          </a:p>
        </p:txBody>
      </p:sp>
      <p:pic>
        <p:nvPicPr>
          <p:cNvPr id="4" name="Picture 3"/>
          <p:cNvPicPr>
            <a:picLocks noChangeAspect="1"/>
          </p:cNvPicPr>
          <p:nvPr/>
        </p:nvPicPr>
        <p:blipFill rotWithShape="1">
          <a:blip r:embed="rId3"/>
          <a:srcRect b="85297"/>
          <a:stretch/>
        </p:blipFill>
        <p:spPr>
          <a:xfrm>
            <a:off x="469045" y="1550788"/>
            <a:ext cx="8381041" cy="1656102"/>
          </a:xfrm>
          <a:prstGeom prst="rect">
            <a:avLst/>
          </a:prstGeom>
        </p:spPr>
      </p:pic>
      <p:sp>
        <p:nvSpPr>
          <p:cNvPr id="5" name="Title 1"/>
          <p:cNvSpPr>
            <a:spLocks noGrp="1"/>
          </p:cNvSpPr>
          <p:nvPr>
            <p:ph type="title"/>
          </p:nvPr>
        </p:nvSpPr>
        <p:spPr>
          <a:xfrm>
            <a:off x="56924" y="320049"/>
            <a:ext cx="8793162" cy="307777"/>
          </a:xfrm>
        </p:spPr>
        <p:txBody>
          <a:bodyPr/>
          <a:lstStyle/>
          <a:p>
            <a:r>
              <a:rPr lang="en-US" sz="2000" dirty="0" smtClean="0"/>
              <a:t>DIGITAL MARKETING</a:t>
            </a:r>
            <a:endParaRPr lang="en-US" sz="2000" dirty="0"/>
          </a:p>
        </p:txBody>
      </p:sp>
      <p:sp>
        <p:nvSpPr>
          <p:cNvPr id="6" name="Rectangle 36"/>
          <p:cNvSpPr>
            <a:spLocks noChangeArrowheads="1"/>
          </p:cNvSpPr>
          <p:nvPr/>
        </p:nvSpPr>
        <p:spPr bwMode="auto">
          <a:xfrm>
            <a:off x="410936" y="652289"/>
            <a:ext cx="8504464" cy="401637"/>
          </a:xfrm>
          <a:prstGeom prst="rect">
            <a:avLst/>
          </a:prstGeom>
          <a:solidFill>
            <a:schemeClr val="accent1"/>
          </a:solidFill>
          <a:ln w="9525" algn="ctr">
            <a:noFill/>
            <a:round/>
            <a:headEnd/>
            <a:tailEnd/>
          </a:ln>
        </p:spPr>
        <p:txBody>
          <a:bodyPr lIns="93296" tIns="46648" rIns="93296" bIns="46648"/>
          <a:lstStyle/>
          <a:p>
            <a:pPr algn="ctr" defTabSz="933450">
              <a:spcBef>
                <a:spcPct val="50000"/>
              </a:spcBef>
            </a:pPr>
            <a:endParaRPr lang="en-US"/>
          </a:p>
        </p:txBody>
      </p:sp>
      <p:sp>
        <p:nvSpPr>
          <p:cNvPr id="7" name="TextBox 6"/>
          <p:cNvSpPr txBox="1"/>
          <p:nvPr/>
        </p:nvSpPr>
        <p:spPr>
          <a:xfrm>
            <a:off x="1670173" y="653816"/>
            <a:ext cx="5798979" cy="400110"/>
          </a:xfrm>
          <a:prstGeom prst="rect">
            <a:avLst/>
          </a:prstGeom>
          <a:noFill/>
        </p:spPr>
        <p:txBody>
          <a:bodyPr wrap="square" rtlCol="0">
            <a:spAutoFit/>
          </a:bodyPr>
          <a:lstStyle/>
          <a:p>
            <a:pPr algn="ctr"/>
            <a:r>
              <a:rPr lang="en-US" sz="2000" dirty="0" smtClean="0">
                <a:solidFill>
                  <a:schemeClr val="tx2"/>
                </a:solidFill>
              </a:rPr>
              <a:t>Search Advertising:  Position and Click Thru</a:t>
            </a:r>
            <a:endParaRPr lang="en-US" sz="2000" dirty="0">
              <a:solidFill>
                <a:schemeClr val="tx2"/>
              </a:solidFill>
            </a:endParaRPr>
          </a:p>
        </p:txBody>
      </p:sp>
      <p:graphicFrame>
        <p:nvGraphicFramePr>
          <p:cNvPr id="8" name="Object 7"/>
          <p:cNvGraphicFramePr>
            <a:graphicFrameLocks noChangeAspect="1"/>
          </p:cNvGraphicFramePr>
          <p:nvPr>
            <p:extLst>
              <p:ext uri="{D42A27DB-BD31-4B8C-83A1-F6EECF244321}">
                <p14:modId xmlns:p14="http://schemas.microsoft.com/office/powerpoint/2010/main" val="2145303461"/>
              </p:ext>
            </p:extLst>
          </p:nvPr>
        </p:nvGraphicFramePr>
        <p:xfrm>
          <a:off x="1089682" y="4911593"/>
          <a:ext cx="6000750" cy="914400"/>
        </p:xfrm>
        <a:graphic>
          <a:graphicData uri="http://schemas.openxmlformats.org/presentationml/2006/ole">
            <mc:AlternateContent xmlns:mc="http://schemas.openxmlformats.org/markup-compatibility/2006">
              <mc:Choice xmlns:v="urn:schemas-microsoft-com:vml" Requires="v">
                <p:oleObj spid="_x0000_s44117" name="Equation" r:id="rId4" imgW="2755800" imgH="431640" progId="Equation.DSMT4">
                  <p:embed/>
                </p:oleObj>
              </mc:Choice>
              <mc:Fallback>
                <p:oleObj name="Equation" r:id="rId4" imgW="2755800" imgH="431640" progId="Equation.DSMT4">
                  <p:embed/>
                  <p:pic>
                    <p:nvPicPr>
                      <p:cNvPr id="50183" name="Object 7"/>
                      <p:cNvPicPr>
                        <a:picLocks noChangeAspect="1" noChangeArrowheads="1"/>
                      </p:cNvPicPr>
                      <p:nvPr/>
                    </p:nvPicPr>
                    <p:blipFill>
                      <a:blip r:embed="rId5"/>
                      <a:srcRect/>
                      <a:stretch>
                        <a:fillRect/>
                      </a:stretch>
                    </p:blipFill>
                    <p:spPr bwMode="auto">
                      <a:xfrm>
                        <a:off x="1089682" y="4911593"/>
                        <a:ext cx="600075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extBox 1"/>
          <p:cNvSpPr txBox="1"/>
          <p:nvPr/>
        </p:nvSpPr>
        <p:spPr>
          <a:xfrm>
            <a:off x="469045" y="3462108"/>
            <a:ext cx="7359343" cy="1323439"/>
          </a:xfrm>
          <a:prstGeom prst="rect">
            <a:avLst/>
          </a:prstGeom>
          <a:solidFill>
            <a:schemeClr val="bg1">
              <a:lumMod val="85000"/>
            </a:schemeClr>
          </a:solidFill>
        </p:spPr>
        <p:txBody>
          <a:bodyPr wrap="square" rtlCol="0">
            <a:spAutoFit/>
          </a:bodyPr>
          <a:lstStyle/>
          <a:p>
            <a:pPr marL="285750" indent="-285750">
              <a:buFont typeface="Wingdings" panose="05000000000000000000" pitchFamily="2" charset="2"/>
              <a:buChar char="Ø"/>
            </a:pPr>
            <a:r>
              <a:rPr lang="en-US" dirty="0" smtClean="0">
                <a:solidFill>
                  <a:schemeClr val="tx2"/>
                </a:solidFill>
              </a:rPr>
              <a:t>421,659 binary trials (click=1, no click=0)</a:t>
            </a:r>
          </a:p>
          <a:p>
            <a:pPr marL="285750" indent="-285750">
              <a:buFont typeface="Wingdings" panose="05000000000000000000" pitchFamily="2" charset="2"/>
              <a:buChar char="Ø"/>
            </a:pPr>
            <a:endParaRPr lang="en-US" dirty="0" smtClean="0">
              <a:solidFill>
                <a:schemeClr val="tx2"/>
              </a:solidFill>
            </a:endParaRPr>
          </a:p>
          <a:p>
            <a:pPr marL="285750" indent="-285750">
              <a:buFont typeface="Wingdings" panose="05000000000000000000" pitchFamily="2" charset="2"/>
              <a:buChar char="Ø"/>
            </a:pPr>
            <a:r>
              <a:rPr lang="en-US" dirty="0" smtClean="0">
                <a:solidFill>
                  <a:schemeClr val="tx2"/>
                </a:solidFill>
              </a:rPr>
              <a:t>32,666 successes</a:t>
            </a:r>
          </a:p>
          <a:p>
            <a:pPr marL="285750" indent="-285750">
              <a:buFont typeface="Wingdings" panose="05000000000000000000" pitchFamily="2" charset="2"/>
              <a:buChar char="Ø"/>
            </a:pPr>
            <a:endParaRPr lang="en-US" dirty="0">
              <a:solidFill>
                <a:schemeClr val="tx2"/>
              </a:solidFill>
            </a:endParaRPr>
          </a:p>
          <a:p>
            <a:pPr marL="285750" indent="-285750">
              <a:buFont typeface="Wingdings" panose="05000000000000000000" pitchFamily="2" charset="2"/>
              <a:buChar char="Ø"/>
            </a:pPr>
            <a:r>
              <a:rPr lang="en-US" dirty="0" smtClean="0">
                <a:solidFill>
                  <a:schemeClr val="tx2"/>
                </a:solidFill>
              </a:rPr>
              <a:t>Consider the likelihood of any given trial where y=1 indicates success</a:t>
            </a:r>
            <a:endParaRPr lang="en-US" dirty="0">
              <a:solidFill>
                <a:schemeClr val="tx2"/>
              </a:solidFill>
            </a:endParaRPr>
          </a:p>
        </p:txBody>
      </p:sp>
      <p:graphicFrame>
        <p:nvGraphicFramePr>
          <p:cNvPr id="9" name="Object 8"/>
          <p:cNvGraphicFramePr>
            <a:graphicFrameLocks noChangeAspect="1"/>
          </p:cNvGraphicFramePr>
          <p:nvPr>
            <p:extLst>
              <p:ext uri="{D42A27DB-BD31-4B8C-83A1-F6EECF244321}">
                <p14:modId xmlns:p14="http://schemas.microsoft.com/office/powerpoint/2010/main" val="40187621"/>
              </p:ext>
            </p:extLst>
          </p:nvPr>
        </p:nvGraphicFramePr>
        <p:xfrm>
          <a:off x="1089682" y="5979253"/>
          <a:ext cx="801687" cy="511175"/>
        </p:xfrm>
        <a:graphic>
          <a:graphicData uri="http://schemas.openxmlformats.org/presentationml/2006/ole">
            <mc:AlternateContent xmlns:mc="http://schemas.openxmlformats.org/markup-compatibility/2006">
              <mc:Choice xmlns:v="urn:schemas-microsoft-com:vml" Requires="v">
                <p:oleObj spid="_x0000_s44118" name="Equation" r:id="rId6" imgW="368280" imgH="241200" progId="Equation.DSMT4">
                  <p:embed/>
                </p:oleObj>
              </mc:Choice>
              <mc:Fallback>
                <p:oleObj name="Equation" r:id="rId6" imgW="368280" imgH="241200" progId="Equation.DSMT4">
                  <p:embed/>
                  <p:pic>
                    <p:nvPicPr>
                      <p:cNvPr id="8" name="Object 7"/>
                      <p:cNvPicPr>
                        <a:picLocks noChangeAspect="1" noChangeArrowheads="1"/>
                      </p:cNvPicPr>
                      <p:nvPr/>
                    </p:nvPicPr>
                    <p:blipFill>
                      <a:blip r:embed="rId7"/>
                      <a:srcRect/>
                      <a:stretch>
                        <a:fillRect/>
                      </a:stretch>
                    </p:blipFill>
                    <p:spPr bwMode="auto">
                      <a:xfrm>
                        <a:off x="1089682" y="5979253"/>
                        <a:ext cx="801687" cy="511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9"/>
          <p:cNvSpPr txBox="1"/>
          <p:nvPr/>
        </p:nvSpPr>
        <p:spPr>
          <a:xfrm>
            <a:off x="1891369" y="6065564"/>
            <a:ext cx="5154774" cy="338554"/>
          </a:xfrm>
          <a:prstGeom prst="rect">
            <a:avLst/>
          </a:prstGeom>
          <a:noFill/>
        </p:spPr>
        <p:txBody>
          <a:bodyPr wrap="square" rtlCol="0">
            <a:spAutoFit/>
          </a:bodyPr>
          <a:lstStyle/>
          <a:p>
            <a:r>
              <a:rPr lang="en-US" dirty="0" smtClean="0"/>
              <a:t>Is the probability of a click given an impression</a:t>
            </a:r>
            <a:endParaRPr lang="en-US" dirty="0"/>
          </a:p>
        </p:txBody>
      </p:sp>
    </p:spTree>
    <p:extLst>
      <p:ext uri="{BB962C8B-B14F-4D97-AF65-F5344CB8AC3E}">
        <p14:creationId xmlns:p14="http://schemas.microsoft.com/office/powerpoint/2010/main" val="387128320"/>
      </p:ext>
    </p:extLst>
  </p:cSld>
  <p:clrMapOvr>
    <a:masterClrMapping/>
  </p:clrMapOvr>
  <p:transition>
    <p:zoom/>
    <p:sndAc>
      <p:endSnd/>
    </p:sndAc>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C6B71568-0528-41AA-B241-E195FE1320B9}" type="slidenum">
              <a:rPr lang="en-US" smtClean="0"/>
              <a:pPr>
                <a:defRPr/>
              </a:pPr>
              <a:t>28</a:t>
            </a:fld>
            <a:endParaRPr lang="en-US"/>
          </a:p>
        </p:txBody>
      </p:sp>
      <p:pic>
        <p:nvPicPr>
          <p:cNvPr id="4" name="Picture 3"/>
          <p:cNvPicPr>
            <a:picLocks noChangeAspect="1"/>
          </p:cNvPicPr>
          <p:nvPr/>
        </p:nvPicPr>
        <p:blipFill rotWithShape="1">
          <a:blip r:embed="rId3"/>
          <a:srcRect b="85297"/>
          <a:stretch/>
        </p:blipFill>
        <p:spPr>
          <a:xfrm>
            <a:off x="469045" y="1550788"/>
            <a:ext cx="8381041" cy="1656102"/>
          </a:xfrm>
          <a:prstGeom prst="rect">
            <a:avLst/>
          </a:prstGeom>
        </p:spPr>
      </p:pic>
      <p:sp>
        <p:nvSpPr>
          <p:cNvPr id="5" name="Title 1"/>
          <p:cNvSpPr>
            <a:spLocks noGrp="1"/>
          </p:cNvSpPr>
          <p:nvPr>
            <p:ph type="title"/>
          </p:nvPr>
        </p:nvSpPr>
        <p:spPr>
          <a:xfrm>
            <a:off x="56924" y="320049"/>
            <a:ext cx="8793162" cy="307777"/>
          </a:xfrm>
        </p:spPr>
        <p:txBody>
          <a:bodyPr/>
          <a:lstStyle/>
          <a:p>
            <a:r>
              <a:rPr lang="en-US" sz="2000" dirty="0" smtClean="0"/>
              <a:t>DIGITAL MARKETING</a:t>
            </a:r>
            <a:endParaRPr lang="en-US" sz="2000" dirty="0"/>
          </a:p>
        </p:txBody>
      </p:sp>
      <p:sp>
        <p:nvSpPr>
          <p:cNvPr id="6" name="Rectangle 36"/>
          <p:cNvSpPr>
            <a:spLocks noChangeArrowheads="1"/>
          </p:cNvSpPr>
          <p:nvPr/>
        </p:nvSpPr>
        <p:spPr bwMode="auto">
          <a:xfrm>
            <a:off x="410936" y="652289"/>
            <a:ext cx="8504464" cy="401637"/>
          </a:xfrm>
          <a:prstGeom prst="rect">
            <a:avLst/>
          </a:prstGeom>
          <a:solidFill>
            <a:schemeClr val="accent1"/>
          </a:solidFill>
          <a:ln w="9525" algn="ctr">
            <a:noFill/>
            <a:round/>
            <a:headEnd/>
            <a:tailEnd/>
          </a:ln>
        </p:spPr>
        <p:txBody>
          <a:bodyPr lIns="93296" tIns="46648" rIns="93296" bIns="46648"/>
          <a:lstStyle/>
          <a:p>
            <a:pPr algn="ctr" defTabSz="933450">
              <a:spcBef>
                <a:spcPct val="50000"/>
              </a:spcBef>
            </a:pPr>
            <a:endParaRPr lang="en-US"/>
          </a:p>
        </p:txBody>
      </p:sp>
      <p:sp>
        <p:nvSpPr>
          <p:cNvPr id="7" name="TextBox 6"/>
          <p:cNvSpPr txBox="1"/>
          <p:nvPr/>
        </p:nvSpPr>
        <p:spPr>
          <a:xfrm>
            <a:off x="1670173" y="653816"/>
            <a:ext cx="5798979" cy="400110"/>
          </a:xfrm>
          <a:prstGeom prst="rect">
            <a:avLst/>
          </a:prstGeom>
          <a:noFill/>
        </p:spPr>
        <p:txBody>
          <a:bodyPr wrap="square" rtlCol="0">
            <a:spAutoFit/>
          </a:bodyPr>
          <a:lstStyle/>
          <a:p>
            <a:pPr algn="ctr"/>
            <a:r>
              <a:rPr lang="en-US" sz="2000" dirty="0" smtClean="0">
                <a:solidFill>
                  <a:schemeClr val="tx2"/>
                </a:solidFill>
              </a:rPr>
              <a:t>Search Advertising:  Position and Click Thru</a:t>
            </a:r>
            <a:endParaRPr lang="en-US" sz="2000" dirty="0">
              <a:solidFill>
                <a:schemeClr val="tx2"/>
              </a:solidFill>
            </a:endParaRPr>
          </a:p>
        </p:txBody>
      </p:sp>
      <p:graphicFrame>
        <p:nvGraphicFramePr>
          <p:cNvPr id="8" name="Object 7"/>
          <p:cNvGraphicFramePr>
            <a:graphicFrameLocks noChangeAspect="1"/>
          </p:cNvGraphicFramePr>
          <p:nvPr>
            <p:extLst>
              <p:ext uri="{D42A27DB-BD31-4B8C-83A1-F6EECF244321}">
                <p14:modId xmlns:p14="http://schemas.microsoft.com/office/powerpoint/2010/main" val="3205307940"/>
              </p:ext>
            </p:extLst>
          </p:nvPr>
        </p:nvGraphicFramePr>
        <p:xfrm>
          <a:off x="779993" y="4699712"/>
          <a:ext cx="7548562" cy="914400"/>
        </p:xfrm>
        <a:graphic>
          <a:graphicData uri="http://schemas.openxmlformats.org/presentationml/2006/ole">
            <mc:AlternateContent xmlns:mc="http://schemas.openxmlformats.org/markup-compatibility/2006">
              <mc:Choice xmlns:v="urn:schemas-microsoft-com:vml" Requires="v">
                <p:oleObj spid="_x0000_s45100" name="Equation" r:id="rId4" imgW="3466800" imgH="431640" progId="Equation.DSMT4">
                  <p:embed/>
                </p:oleObj>
              </mc:Choice>
              <mc:Fallback>
                <p:oleObj name="Equation" r:id="rId4" imgW="3466800" imgH="431640" progId="Equation.DSMT4">
                  <p:embed/>
                  <p:pic>
                    <p:nvPicPr>
                      <p:cNvPr id="8" name="Object 7"/>
                      <p:cNvPicPr>
                        <a:picLocks noChangeAspect="1" noChangeArrowheads="1"/>
                      </p:cNvPicPr>
                      <p:nvPr/>
                    </p:nvPicPr>
                    <p:blipFill>
                      <a:blip r:embed="rId5"/>
                      <a:srcRect/>
                      <a:stretch>
                        <a:fillRect/>
                      </a:stretch>
                    </p:blipFill>
                    <p:spPr bwMode="auto">
                      <a:xfrm>
                        <a:off x="779993" y="4699712"/>
                        <a:ext cx="7548562"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p:cNvSpPr txBox="1"/>
          <p:nvPr/>
        </p:nvSpPr>
        <p:spPr>
          <a:xfrm>
            <a:off x="469045" y="3302278"/>
            <a:ext cx="8170458" cy="1323439"/>
          </a:xfrm>
          <a:prstGeom prst="rect">
            <a:avLst/>
          </a:prstGeom>
          <a:solidFill>
            <a:schemeClr val="bg1">
              <a:lumMod val="85000"/>
            </a:schemeClr>
          </a:solidFill>
        </p:spPr>
        <p:txBody>
          <a:bodyPr wrap="square" rtlCol="0">
            <a:spAutoFit/>
          </a:bodyPr>
          <a:lstStyle/>
          <a:p>
            <a:pPr marL="285750" indent="-285750">
              <a:buFont typeface="Wingdings" panose="05000000000000000000" pitchFamily="2" charset="2"/>
              <a:buChar char="Ø"/>
            </a:pPr>
            <a:r>
              <a:rPr lang="en-US" dirty="0" smtClean="0">
                <a:solidFill>
                  <a:schemeClr val="tx2"/>
                </a:solidFill>
              </a:rPr>
              <a:t>421,659 binary trials (click=1, no click=0)</a:t>
            </a:r>
          </a:p>
          <a:p>
            <a:pPr marL="285750" indent="-285750">
              <a:buFont typeface="Wingdings" panose="05000000000000000000" pitchFamily="2" charset="2"/>
              <a:buChar char="Ø"/>
            </a:pPr>
            <a:endParaRPr lang="en-US" dirty="0" smtClean="0">
              <a:solidFill>
                <a:schemeClr val="tx2"/>
              </a:solidFill>
            </a:endParaRPr>
          </a:p>
          <a:p>
            <a:pPr marL="285750" indent="-285750">
              <a:buFont typeface="Wingdings" panose="05000000000000000000" pitchFamily="2" charset="2"/>
              <a:buChar char="Ø"/>
            </a:pPr>
            <a:r>
              <a:rPr lang="en-US" dirty="0" smtClean="0">
                <a:solidFill>
                  <a:schemeClr val="tx2"/>
                </a:solidFill>
              </a:rPr>
              <a:t>32,666 successes</a:t>
            </a:r>
          </a:p>
          <a:p>
            <a:pPr marL="285750" indent="-285750">
              <a:buFont typeface="Wingdings" panose="05000000000000000000" pitchFamily="2" charset="2"/>
              <a:buChar char="Ø"/>
            </a:pPr>
            <a:endParaRPr lang="en-US" dirty="0">
              <a:solidFill>
                <a:schemeClr val="tx2"/>
              </a:solidFill>
            </a:endParaRPr>
          </a:p>
          <a:p>
            <a:pPr marL="285750" indent="-285750">
              <a:buFont typeface="Wingdings" panose="05000000000000000000" pitchFamily="2" charset="2"/>
              <a:buChar char="Ø"/>
            </a:pPr>
            <a:r>
              <a:rPr lang="en-US" dirty="0" smtClean="0">
                <a:solidFill>
                  <a:schemeClr val="tx2"/>
                </a:solidFill>
              </a:rPr>
              <a:t>Now consider the likelihood of the 32,666 clicks given the 421,659 trials</a:t>
            </a:r>
            <a:endParaRPr lang="en-US" dirty="0">
              <a:solidFill>
                <a:schemeClr val="tx2"/>
              </a:solidFill>
            </a:endParaRPr>
          </a:p>
        </p:txBody>
      </p:sp>
      <p:sp>
        <p:nvSpPr>
          <p:cNvPr id="10" name="TextBox 9"/>
          <p:cNvSpPr txBox="1"/>
          <p:nvPr/>
        </p:nvSpPr>
        <p:spPr>
          <a:xfrm>
            <a:off x="469045" y="5614112"/>
            <a:ext cx="8170458" cy="830997"/>
          </a:xfrm>
          <a:prstGeom prst="rect">
            <a:avLst/>
          </a:prstGeom>
          <a:solidFill>
            <a:schemeClr val="bg1">
              <a:lumMod val="85000"/>
            </a:schemeClr>
          </a:solidFill>
        </p:spPr>
        <p:txBody>
          <a:bodyPr wrap="square" rtlCol="0">
            <a:spAutoFit/>
          </a:bodyPr>
          <a:lstStyle/>
          <a:p>
            <a:pPr marL="285750" indent="-285750">
              <a:buFont typeface="Wingdings" panose="05000000000000000000" pitchFamily="2" charset="2"/>
              <a:buChar char="Ø"/>
            </a:pPr>
            <a:r>
              <a:rPr lang="en-US" dirty="0" smtClean="0">
                <a:solidFill>
                  <a:schemeClr val="tx2"/>
                </a:solidFill>
              </a:rPr>
              <a:t>I need a score function</a:t>
            </a:r>
          </a:p>
          <a:p>
            <a:pPr marL="285750" indent="-285750">
              <a:buFont typeface="Wingdings" panose="05000000000000000000" pitchFamily="2" charset="2"/>
              <a:buChar char="Ø"/>
            </a:pPr>
            <a:endParaRPr lang="en-US" dirty="0">
              <a:solidFill>
                <a:schemeClr val="tx2"/>
              </a:solidFill>
            </a:endParaRPr>
          </a:p>
          <a:p>
            <a:pPr marL="285750" indent="-285750">
              <a:buFont typeface="Wingdings" panose="05000000000000000000" pitchFamily="2" charset="2"/>
              <a:buChar char="Ø"/>
            </a:pPr>
            <a:r>
              <a:rPr lang="en-US" dirty="0" smtClean="0">
                <a:solidFill>
                  <a:schemeClr val="tx2"/>
                </a:solidFill>
              </a:rPr>
              <a:t>I need a link function</a:t>
            </a:r>
            <a:endParaRPr lang="en-US" dirty="0">
              <a:solidFill>
                <a:schemeClr val="tx2"/>
              </a:solidFill>
            </a:endParaRPr>
          </a:p>
        </p:txBody>
      </p:sp>
    </p:spTree>
    <p:extLst>
      <p:ext uri="{BB962C8B-B14F-4D97-AF65-F5344CB8AC3E}">
        <p14:creationId xmlns:p14="http://schemas.microsoft.com/office/powerpoint/2010/main" val="906783190"/>
      </p:ext>
    </p:extLst>
  </p:cSld>
  <p:clrMapOvr>
    <a:masterClrMapping/>
  </p:clrMapOvr>
  <p:transition>
    <p:zoom/>
    <p:sndAc>
      <p:endSnd/>
    </p:sndAc>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C6B71568-0528-41AA-B241-E195FE1320B9}" type="slidenum">
              <a:rPr lang="en-US" smtClean="0"/>
              <a:pPr>
                <a:defRPr/>
              </a:pPr>
              <a:t>2</a:t>
            </a:fld>
            <a:endParaRPr lang="en-US"/>
          </a:p>
        </p:txBody>
      </p:sp>
      <p:pic>
        <p:nvPicPr>
          <p:cNvPr id="43010" name="Picture 2" descr="Related imag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6455"/>
          <a:stretch/>
        </p:blipFill>
        <p:spPr bwMode="auto">
          <a:xfrm>
            <a:off x="1608305" y="976183"/>
            <a:ext cx="5907933" cy="572865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56924" y="62141"/>
            <a:ext cx="8793162" cy="307777"/>
          </a:xfrm>
        </p:spPr>
        <p:txBody>
          <a:bodyPr/>
          <a:lstStyle/>
          <a:p>
            <a:r>
              <a:rPr lang="en-US" sz="2000" dirty="0" smtClean="0"/>
              <a:t>DIGITAL MARKETING</a:t>
            </a:r>
            <a:endParaRPr lang="en-US" sz="2000" dirty="0"/>
          </a:p>
        </p:txBody>
      </p:sp>
      <p:sp>
        <p:nvSpPr>
          <p:cNvPr id="7" name="Rectangle 36"/>
          <p:cNvSpPr>
            <a:spLocks noChangeArrowheads="1"/>
          </p:cNvSpPr>
          <p:nvPr/>
        </p:nvSpPr>
        <p:spPr bwMode="auto">
          <a:xfrm>
            <a:off x="657370" y="472232"/>
            <a:ext cx="6775450" cy="401637"/>
          </a:xfrm>
          <a:prstGeom prst="rect">
            <a:avLst/>
          </a:prstGeom>
          <a:solidFill>
            <a:schemeClr val="accent1"/>
          </a:solidFill>
          <a:ln w="9525" algn="ctr">
            <a:noFill/>
            <a:round/>
            <a:headEnd/>
            <a:tailEnd/>
          </a:ln>
        </p:spPr>
        <p:txBody>
          <a:bodyPr lIns="93296" tIns="46648" rIns="93296" bIns="46648"/>
          <a:lstStyle/>
          <a:p>
            <a:pPr algn="ctr" defTabSz="933450">
              <a:spcBef>
                <a:spcPct val="50000"/>
              </a:spcBef>
            </a:pPr>
            <a:endParaRPr lang="en-US"/>
          </a:p>
        </p:txBody>
      </p:sp>
      <p:sp>
        <p:nvSpPr>
          <p:cNvPr id="5" name="TextBox 4"/>
          <p:cNvSpPr txBox="1"/>
          <p:nvPr/>
        </p:nvSpPr>
        <p:spPr>
          <a:xfrm>
            <a:off x="1867711" y="499963"/>
            <a:ext cx="4662791" cy="338554"/>
          </a:xfrm>
          <a:prstGeom prst="rect">
            <a:avLst/>
          </a:prstGeom>
          <a:noFill/>
        </p:spPr>
        <p:txBody>
          <a:bodyPr wrap="square" rtlCol="0">
            <a:spAutoFit/>
          </a:bodyPr>
          <a:lstStyle/>
          <a:p>
            <a:r>
              <a:rPr lang="en-US" dirty="0" smtClean="0">
                <a:solidFill>
                  <a:schemeClr val="tx2"/>
                </a:solidFill>
              </a:rPr>
              <a:t>US Digital Marketing Spending, 2016 - 2021</a:t>
            </a:r>
            <a:endParaRPr lang="en-US" dirty="0">
              <a:solidFill>
                <a:schemeClr val="tx2"/>
              </a:solidFill>
            </a:endParaRPr>
          </a:p>
        </p:txBody>
      </p:sp>
    </p:spTree>
    <p:extLst>
      <p:ext uri="{BB962C8B-B14F-4D97-AF65-F5344CB8AC3E}">
        <p14:creationId xmlns:p14="http://schemas.microsoft.com/office/powerpoint/2010/main" val="2391983800"/>
      </p:ext>
    </p:extLst>
  </p:cSld>
  <p:clrMapOvr>
    <a:masterClrMapping/>
  </p:clrMapOvr>
  <p:transition>
    <p:zoom/>
    <p:sndAc>
      <p:endSnd/>
    </p:sndAc>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C6B71568-0528-41AA-B241-E195FE1320B9}" type="slidenum">
              <a:rPr lang="en-US" smtClean="0"/>
              <a:pPr>
                <a:defRPr/>
              </a:pPr>
              <a:t>29</a:t>
            </a:fld>
            <a:endParaRPr lang="en-US"/>
          </a:p>
        </p:txBody>
      </p:sp>
      <p:pic>
        <p:nvPicPr>
          <p:cNvPr id="4" name="Picture 3"/>
          <p:cNvPicPr>
            <a:picLocks noChangeAspect="1"/>
          </p:cNvPicPr>
          <p:nvPr/>
        </p:nvPicPr>
        <p:blipFill rotWithShape="1">
          <a:blip r:embed="rId3"/>
          <a:srcRect b="85297"/>
          <a:stretch/>
        </p:blipFill>
        <p:spPr>
          <a:xfrm>
            <a:off x="469045" y="1550788"/>
            <a:ext cx="8381041" cy="1656102"/>
          </a:xfrm>
          <a:prstGeom prst="rect">
            <a:avLst/>
          </a:prstGeom>
        </p:spPr>
      </p:pic>
      <p:sp>
        <p:nvSpPr>
          <p:cNvPr id="5" name="Title 1"/>
          <p:cNvSpPr>
            <a:spLocks noGrp="1"/>
          </p:cNvSpPr>
          <p:nvPr>
            <p:ph type="title"/>
          </p:nvPr>
        </p:nvSpPr>
        <p:spPr>
          <a:xfrm>
            <a:off x="56924" y="320049"/>
            <a:ext cx="8793162" cy="307777"/>
          </a:xfrm>
        </p:spPr>
        <p:txBody>
          <a:bodyPr/>
          <a:lstStyle/>
          <a:p>
            <a:r>
              <a:rPr lang="en-US" sz="2000" dirty="0" smtClean="0"/>
              <a:t>DIGITAL MARKETING</a:t>
            </a:r>
            <a:endParaRPr lang="en-US" sz="2000" dirty="0"/>
          </a:p>
        </p:txBody>
      </p:sp>
      <p:sp>
        <p:nvSpPr>
          <p:cNvPr id="6" name="Rectangle 36"/>
          <p:cNvSpPr>
            <a:spLocks noChangeArrowheads="1"/>
          </p:cNvSpPr>
          <p:nvPr/>
        </p:nvSpPr>
        <p:spPr bwMode="auto">
          <a:xfrm>
            <a:off x="410936" y="652289"/>
            <a:ext cx="8504464" cy="401637"/>
          </a:xfrm>
          <a:prstGeom prst="rect">
            <a:avLst/>
          </a:prstGeom>
          <a:solidFill>
            <a:schemeClr val="accent1"/>
          </a:solidFill>
          <a:ln w="9525" algn="ctr">
            <a:noFill/>
            <a:round/>
            <a:headEnd/>
            <a:tailEnd/>
          </a:ln>
        </p:spPr>
        <p:txBody>
          <a:bodyPr lIns="93296" tIns="46648" rIns="93296" bIns="46648"/>
          <a:lstStyle/>
          <a:p>
            <a:pPr algn="ctr" defTabSz="933450">
              <a:spcBef>
                <a:spcPct val="50000"/>
              </a:spcBef>
            </a:pPr>
            <a:endParaRPr lang="en-US"/>
          </a:p>
        </p:txBody>
      </p:sp>
      <p:sp>
        <p:nvSpPr>
          <p:cNvPr id="7" name="TextBox 6"/>
          <p:cNvSpPr txBox="1"/>
          <p:nvPr/>
        </p:nvSpPr>
        <p:spPr>
          <a:xfrm>
            <a:off x="1670173" y="653816"/>
            <a:ext cx="5798979" cy="400110"/>
          </a:xfrm>
          <a:prstGeom prst="rect">
            <a:avLst/>
          </a:prstGeom>
          <a:noFill/>
        </p:spPr>
        <p:txBody>
          <a:bodyPr wrap="square" rtlCol="0">
            <a:spAutoFit/>
          </a:bodyPr>
          <a:lstStyle/>
          <a:p>
            <a:pPr algn="ctr"/>
            <a:r>
              <a:rPr lang="en-US" sz="2000" dirty="0" smtClean="0">
                <a:solidFill>
                  <a:schemeClr val="tx2"/>
                </a:solidFill>
              </a:rPr>
              <a:t>Search Advertising:  Position and Click Thru</a:t>
            </a:r>
            <a:endParaRPr lang="en-US" sz="2000" dirty="0">
              <a:solidFill>
                <a:schemeClr val="tx2"/>
              </a:solidFill>
            </a:endParaRPr>
          </a:p>
        </p:txBody>
      </p:sp>
      <p:graphicFrame>
        <p:nvGraphicFramePr>
          <p:cNvPr id="8" name="Object 7"/>
          <p:cNvGraphicFramePr>
            <a:graphicFrameLocks noChangeAspect="1"/>
          </p:cNvGraphicFramePr>
          <p:nvPr/>
        </p:nvGraphicFramePr>
        <p:xfrm>
          <a:off x="779993" y="4699712"/>
          <a:ext cx="7548562" cy="914400"/>
        </p:xfrm>
        <a:graphic>
          <a:graphicData uri="http://schemas.openxmlformats.org/presentationml/2006/ole">
            <mc:AlternateContent xmlns:mc="http://schemas.openxmlformats.org/markup-compatibility/2006">
              <mc:Choice xmlns:v="urn:schemas-microsoft-com:vml" Requires="v">
                <p:oleObj spid="_x0000_s46116" name="Equation" r:id="rId4" imgW="3466800" imgH="431640" progId="Equation.DSMT4">
                  <p:embed/>
                </p:oleObj>
              </mc:Choice>
              <mc:Fallback>
                <p:oleObj name="Equation" r:id="rId4" imgW="3466800" imgH="431640" progId="Equation.DSMT4">
                  <p:embed/>
                  <p:pic>
                    <p:nvPicPr>
                      <p:cNvPr id="8" name="Object 7"/>
                      <p:cNvPicPr>
                        <a:picLocks noChangeAspect="1" noChangeArrowheads="1"/>
                      </p:cNvPicPr>
                      <p:nvPr/>
                    </p:nvPicPr>
                    <p:blipFill>
                      <a:blip r:embed="rId5"/>
                      <a:srcRect/>
                      <a:stretch>
                        <a:fillRect/>
                      </a:stretch>
                    </p:blipFill>
                    <p:spPr bwMode="auto">
                      <a:xfrm>
                        <a:off x="779993" y="4699712"/>
                        <a:ext cx="7548562"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p:cNvSpPr txBox="1"/>
          <p:nvPr/>
        </p:nvSpPr>
        <p:spPr>
          <a:xfrm>
            <a:off x="469045" y="3302278"/>
            <a:ext cx="8170458" cy="1323439"/>
          </a:xfrm>
          <a:prstGeom prst="rect">
            <a:avLst/>
          </a:prstGeom>
          <a:solidFill>
            <a:schemeClr val="bg1">
              <a:lumMod val="85000"/>
            </a:schemeClr>
          </a:solidFill>
        </p:spPr>
        <p:txBody>
          <a:bodyPr wrap="square" rtlCol="0">
            <a:spAutoFit/>
          </a:bodyPr>
          <a:lstStyle/>
          <a:p>
            <a:pPr marL="285750" indent="-285750">
              <a:buFont typeface="Wingdings" panose="05000000000000000000" pitchFamily="2" charset="2"/>
              <a:buChar char="Ø"/>
            </a:pPr>
            <a:r>
              <a:rPr lang="en-US" dirty="0" smtClean="0">
                <a:solidFill>
                  <a:schemeClr val="tx2"/>
                </a:solidFill>
              </a:rPr>
              <a:t>421,659 binary trials (click=1, no click=0)</a:t>
            </a:r>
          </a:p>
          <a:p>
            <a:pPr marL="285750" indent="-285750">
              <a:buFont typeface="Wingdings" panose="05000000000000000000" pitchFamily="2" charset="2"/>
              <a:buChar char="Ø"/>
            </a:pPr>
            <a:endParaRPr lang="en-US" dirty="0" smtClean="0">
              <a:solidFill>
                <a:schemeClr val="tx2"/>
              </a:solidFill>
            </a:endParaRPr>
          </a:p>
          <a:p>
            <a:pPr marL="285750" indent="-285750">
              <a:buFont typeface="Wingdings" panose="05000000000000000000" pitchFamily="2" charset="2"/>
              <a:buChar char="Ø"/>
            </a:pPr>
            <a:r>
              <a:rPr lang="en-US" dirty="0" smtClean="0">
                <a:solidFill>
                  <a:schemeClr val="tx2"/>
                </a:solidFill>
              </a:rPr>
              <a:t>32,666 successes</a:t>
            </a:r>
          </a:p>
          <a:p>
            <a:pPr marL="285750" indent="-285750">
              <a:buFont typeface="Wingdings" panose="05000000000000000000" pitchFamily="2" charset="2"/>
              <a:buChar char="Ø"/>
            </a:pPr>
            <a:endParaRPr lang="en-US" dirty="0">
              <a:solidFill>
                <a:schemeClr val="tx2"/>
              </a:solidFill>
            </a:endParaRPr>
          </a:p>
          <a:p>
            <a:pPr marL="285750" indent="-285750">
              <a:buFont typeface="Wingdings" panose="05000000000000000000" pitchFamily="2" charset="2"/>
              <a:buChar char="Ø"/>
            </a:pPr>
            <a:r>
              <a:rPr lang="en-US" dirty="0" smtClean="0">
                <a:solidFill>
                  <a:schemeClr val="tx2"/>
                </a:solidFill>
              </a:rPr>
              <a:t>Now consider the likelihood of the 32,666 clicks given the 421,659 trials</a:t>
            </a:r>
            <a:endParaRPr lang="en-US" dirty="0">
              <a:solidFill>
                <a:schemeClr val="tx2"/>
              </a:solidFill>
            </a:endParaRPr>
          </a:p>
        </p:txBody>
      </p:sp>
      <p:sp>
        <p:nvSpPr>
          <p:cNvPr id="10" name="TextBox 9"/>
          <p:cNvSpPr txBox="1"/>
          <p:nvPr/>
        </p:nvSpPr>
        <p:spPr>
          <a:xfrm>
            <a:off x="469045" y="5614112"/>
            <a:ext cx="8170458" cy="830997"/>
          </a:xfrm>
          <a:prstGeom prst="rect">
            <a:avLst/>
          </a:prstGeom>
          <a:solidFill>
            <a:schemeClr val="bg1">
              <a:lumMod val="85000"/>
            </a:schemeClr>
          </a:solidFill>
        </p:spPr>
        <p:txBody>
          <a:bodyPr wrap="square" rtlCol="0">
            <a:spAutoFit/>
          </a:bodyPr>
          <a:lstStyle/>
          <a:p>
            <a:pPr marL="285750" indent="-285750">
              <a:buFont typeface="Wingdings" panose="05000000000000000000" pitchFamily="2" charset="2"/>
              <a:buChar char="Ø"/>
            </a:pPr>
            <a:r>
              <a:rPr lang="en-US" dirty="0" smtClean="0">
                <a:solidFill>
                  <a:schemeClr val="tx2"/>
                </a:solidFill>
              </a:rPr>
              <a:t>I need a score function</a:t>
            </a:r>
          </a:p>
          <a:p>
            <a:pPr marL="285750" indent="-285750">
              <a:buFont typeface="Wingdings" panose="05000000000000000000" pitchFamily="2" charset="2"/>
              <a:buChar char="Ø"/>
            </a:pPr>
            <a:endParaRPr lang="en-US" dirty="0">
              <a:solidFill>
                <a:schemeClr val="tx2"/>
              </a:solidFill>
            </a:endParaRPr>
          </a:p>
          <a:p>
            <a:pPr marL="285750" indent="-285750">
              <a:buFont typeface="Wingdings" panose="05000000000000000000" pitchFamily="2" charset="2"/>
              <a:buChar char="Ø"/>
            </a:pPr>
            <a:r>
              <a:rPr lang="en-US" dirty="0" smtClean="0">
                <a:solidFill>
                  <a:schemeClr val="tx2"/>
                </a:solidFill>
              </a:rPr>
              <a:t>I need a link function to translate score into probability</a:t>
            </a:r>
            <a:endParaRPr lang="en-US" dirty="0">
              <a:solidFill>
                <a:schemeClr val="tx2"/>
              </a:solidFill>
            </a:endParaRPr>
          </a:p>
        </p:txBody>
      </p:sp>
    </p:spTree>
    <p:extLst>
      <p:ext uri="{BB962C8B-B14F-4D97-AF65-F5344CB8AC3E}">
        <p14:creationId xmlns:p14="http://schemas.microsoft.com/office/powerpoint/2010/main" val="2939195951"/>
      </p:ext>
    </p:extLst>
  </p:cSld>
  <p:clrMapOvr>
    <a:masterClrMapping/>
  </p:clrMapOvr>
  <p:transition>
    <p:zoom/>
    <p:sndAc>
      <p:endSnd/>
    </p:sndAc>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C6B71568-0528-41AA-B241-E195FE1320B9}" type="slidenum">
              <a:rPr lang="en-US" smtClean="0"/>
              <a:pPr>
                <a:defRPr/>
              </a:pPr>
              <a:t>30</a:t>
            </a:fld>
            <a:endParaRPr lang="en-US"/>
          </a:p>
        </p:txBody>
      </p:sp>
      <p:pic>
        <p:nvPicPr>
          <p:cNvPr id="4" name="Picture 3"/>
          <p:cNvPicPr>
            <a:picLocks noChangeAspect="1"/>
          </p:cNvPicPr>
          <p:nvPr/>
        </p:nvPicPr>
        <p:blipFill>
          <a:blip r:embed="rId3"/>
          <a:stretch>
            <a:fillRect/>
          </a:stretch>
        </p:blipFill>
        <p:spPr>
          <a:xfrm>
            <a:off x="1399659" y="1553762"/>
            <a:ext cx="6238319" cy="4664876"/>
          </a:xfrm>
          <a:prstGeom prst="rect">
            <a:avLst/>
          </a:prstGeom>
        </p:spPr>
      </p:pic>
      <p:sp>
        <p:nvSpPr>
          <p:cNvPr id="5" name="Title 1"/>
          <p:cNvSpPr>
            <a:spLocks noGrp="1"/>
          </p:cNvSpPr>
          <p:nvPr>
            <p:ph type="title"/>
          </p:nvPr>
        </p:nvSpPr>
        <p:spPr>
          <a:xfrm>
            <a:off x="56924" y="320049"/>
            <a:ext cx="8793162" cy="307777"/>
          </a:xfrm>
        </p:spPr>
        <p:txBody>
          <a:bodyPr/>
          <a:lstStyle/>
          <a:p>
            <a:r>
              <a:rPr lang="en-US" sz="2000" dirty="0" smtClean="0"/>
              <a:t>DIGITAL MARKETING</a:t>
            </a:r>
            <a:endParaRPr lang="en-US" sz="2000" dirty="0"/>
          </a:p>
        </p:txBody>
      </p:sp>
      <p:sp>
        <p:nvSpPr>
          <p:cNvPr id="6" name="Rectangle 36"/>
          <p:cNvSpPr>
            <a:spLocks noChangeArrowheads="1"/>
          </p:cNvSpPr>
          <p:nvPr/>
        </p:nvSpPr>
        <p:spPr bwMode="auto">
          <a:xfrm>
            <a:off x="410936" y="652289"/>
            <a:ext cx="8504464" cy="401637"/>
          </a:xfrm>
          <a:prstGeom prst="rect">
            <a:avLst/>
          </a:prstGeom>
          <a:solidFill>
            <a:schemeClr val="accent1"/>
          </a:solidFill>
          <a:ln w="9525" algn="ctr">
            <a:noFill/>
            <a:round/>
            <a:headEnd/>
            <a:tailEnd/>
          </a:ln>
        </p:spPr>
        <p:txBody>
          <a:bodyPr lIns="93296" tIns="46648" rIns="93296" bIns="46648"/>
          <a:lstStyle/>
          <a:p>
            <a:pPr algn="ctr" defTabSz="933450">
              <a:spcBef>
                <a:spcPct val="50000"/>
              </a:spcBef>
            </a:pPr>
            <a:endParaRPr lang="en-US"/>
          </a:p>
        </p:txBody>
      </p:sp>
      <p:sp>
        <p:nvSpPr>
          <p:cNvPr id="7" name="TextBox 6"/>
          <p:cNvSpPr txBox="1"/>
          <p:nvPr/>
        </p:nvSpPr>
        <p:spPr>
          <a:xfrm>
            <a:off x="1670173" y="653816"/>
            <a:ext cx="5798979" cy="400110"/>
          </a:xfrm>
          <a:prstGeom prst="rect">
            <a:avLst/>
          </a:prstGeom>
          <a:noFill/>
        </p:spPr>
        <p:txBody>
          <a:bodyPr wrap="square" rtlCol="0">
            <a:spAutoFit/>
          </a:bodyPr>
          <a:lstStyle/>
          <a:p>
            <a:pPr algn="ctr"/>
            <a:r>
              <a:rPr lang="en-US" sz="2000" dirty="0" smtClean="0">
                <a:solidFill>
                  <a:schemeClr val="tx2"/>
                </a:solidFill>
              </a:rPr>
              <a:t>Search Advertising:  Position and Click Thru</a:t>
            </a:r>
            <a:endParaRPr lang="en-US" sz="2000" dirty="0">
              <a:solidFill>
                <a:schemeClr val="tx2"/>
              </a:solidFill>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786997552"/>
              </p:ext>
            </p:extLst>
          </p:nvPr>
        </p:nvGraphicFramePr>
        <p:xfrm>
          <a:off x="3470988" y="2967996"/>
          <a:ext cx="4077202" cy="543627"/>
        </p:xfrm>
        <a:graphic>
          <a:graphicData uri="http://schemas.openxmlformats.org/presentationml/2006/ole">
            <mc:AlternateContent xmlns:mc="http://schemas.openxmlformats.org/markup-compatibility/2006">
              <mc:Choice xmlns:v="urn:schemas-microsoft-com:vml" Requires="v">
                <p:oleObj spid="_x0000_s47139" name="Equation" r:id="rId4" imgW="1904760" imgH="253800" progId="Equation.DSMT4">
                  <p:embed/>
                </p:oleObj>
              </mc:Choice>
              <mc:Fallback>
                <p:oleObj name="Equation" r:id="rId4" imgW="1904760" imgH="253800" progId="Equation.DSMT4">
                  <p:embed/>
                  <p:pic>
                    <p:nvPicPr>
                      <p:cNvPr id="0" name=""/>
                      <p:cNvPicPr/>
                      <p:nvPr/>
                    </p:nvPicPr>
                    <p:blipFill>
                      <a:blip r:embed="rId5"/>
                      <a:stretch>
                        <a:fillRect/>
                      </a:stretch>
                    </p:blipFill>
                    <p:spPr>
                      <a:xfrm>
                        <a:off x="3470988" y="2967996"/>
                        <a:ext cx="4077202" cy="543627"/>
                      </a:xfrm>
                      <a:prstGeom prst="rect">
                        <a:avLst/>
                      </a:prstGeom>
                    </p:spPr>
                  </p:pic>
                </p:oleObj>
              </mc:Fallback>
            </mc:AlternateContent>
          </a:graphicData>
        </a:graphic>
      </p:graphicFrame>
    </p:spTree>
    <p:extLst>
      <p:ext uri="{BB962C8B-B14F-4D97-AF65-F5344CB8AC3E}">
        <p14:creationId xmlns:p14="http://schemas.microsoft.com/office/powerpoint/2010/main" val="2644286429"/>
      </p:ext>
    </p:extLst>
  </p:cSld>
  <p:clrMapOvr>
    <a:masterClrMapping/>
  </p:clrMapOvr>
  <p:transition>
    <p:zoom/>
    <p:sndAc>
      <p:endSnd/>
    </p:sndAc>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C6B71568-0528-41AA-B241-E195FE1320B9}" type="slidenum">
              <a:rPr lang="en-US" smtClean="0"/>
              <a:pPr>
                <a:defRPr/>
              </a:pPr>
              <a:t>31</a:t>
            </a:fld>
            <a:endParaRPr lang="en-US"/>
          </a:p>
        </p:txBody>
      </p:sp>
      <p:pic>
        <p:nvPicPr>
          <p:cNvPr id="4" name="Picture 3"/>
          <p:cNvPicPr>
            <a:picLocks noChangeAspect="1"/>
          </p:cNvPicPr>
          <p:nvPr/>
        </p:nvPicPr>
        <p:blipFill rotWithShape="1">
          <a:blip r:embed="rId2"/>
          <a:srcRect r="70821" b="18292"/>
          <a:stretch/>
        </p:blipFill>
        <p:spPr>
          <a:xfrm>
            <a:off x="1002687" y="1129276"/>
            <a:ext cx="6872811" cy="8056304"/>
          </a:xfrm>
          <a:prstGeom prst="rect">
            <a:avLst/>
          </a:prstGeom>
        </p:spPr>
      </p:pic>
      <p:sp>
        <p:nvSpPr>
          <p:cNvPr id="5" name="Title 1"/>
          <p:cNvSpPr>
            <a:spLocks noGrp="1"/>
          </p:cNvSpPr>
          <p:nvPr>
            <p:ph type="title"/>
          </p:nvPr>
        </p:nvSpPr>
        <p:spPr>
          <a:xfrm>
            <a:off x="56924" y="320049"/>
            <a:ext cx="8793162" cy="307777"/>
          </a:xfrm>
        </p:spPr>
        <p:txBody>
          <a:bodyPr/>
          <a:lstStyle/>
          <a:p>
            <a:r>
              <a:rPr lang="en-US" sz="2000" dirty="0" smtClean="0"/>
              <a:t>DIGITAL MARKETING</a:t>
            </a:r>
            <a:endParaRPr lang="en-US" sz="2000" dirty="0"/>
          </a:p>
        </p:txBody>
      </p:sp>
      <p:sp>
        <p:nvSpPr>
          <p:cNvPr id="6" name="Rectangle 36"/>
          <p:cNvSpPr>
            <a:spLocks noChangeArrowheads="1"/>
          </p:cNvSpPr>
          <p:nvPr/>
        </p:nvSpPr>
        <p:spPr bwMode="auto">
          <a:xfrm>
            <a:off x="410936" y="652289"/>
            <a:ext cx="8504464" cy="401637"/>
          </a:xfrm>
          <a:prstGeom prst="rect">
            <a:avLst/>
          </a:prstGeom>
          <a:solidFill>
            <a:schemeClr val="accent1"/>
          </a:solidFill>
          <a:ln w="9525" algn="ctr">
            <a:noFill/>
            <a:round/>
            <a:headEnd/>
            <a:tailEnd/>
          </a:ln>
        </p:spPr>
        <p:txBody>
          <a:bodyPr lIns="93296" tIns="46648" rIns="93296" bIns="46648"/>
          <a:lstStyle/>
          <a:p>
            <a:pPr algn="ctr" defTabSz="933450">
              <a:spcBef>
                <a:spcPct val="50000"/>
              </a:spcBef>
            </a:pPr>
            <a:endParaRPr lang="en-US"/>
          </a:p>
        </p:txBody>
      </p:sp>
      <p:sp>
        <p:nvSpPr>
          <p:cNvPr id="7" name="TextBox 6"/>
          <p:cNvSpPr txBox="1"/>
          <p:nvPr/>
        </p:nvSpPr>
        <p:spPr>
          <a:xfrm>
            <a:off x="1670173" y="653816"/>
            <a:ext cx="5798979" cy="400110"/>
          </a:xfrm>
          <a:prstGeom prst="rect">
            <a:avLst/>
          </a:prstGeom>
          <a:noFill/>
        </p:spPr>
        <p:txBody>
          <a:bodyPr wrap="square" rtlCol="0">
            <a:spAutoFit/>
          </a:bodyPr>
          <a:lstStyle/>
          <a:p>
            <a:pPr algn="ctr"/>
            <a:r>
              <a:rPr lang="en-US" sz="2000" dirty="0" smtClean="0">
                <a:solidFill>
                  <a:schemeClr val="tx2"/>
                </a:solidFill>
              </a:rPr>
              <a:t>Search Advertising:  Position and Click Thru</a:t>
            </a:r>
            <a:endParaRPr lang="en-US" sz="2000" dirty="0">
              <a:solidFill>
                <a:schemeClr val="tx2"/>
              </a:solidFill>
            </a:endParaRPr>
          </a:p>
        </p:txBody>
      </p:sp>
    </p:spTree>
    <p:extLst>
      <p:ext uri="{BB962C8B-B14F-4D97-AF65-F5344CB8AC3E}">
        <p14:creationId xmlns:p14="http://schemas.microsoft.com/office/powerpoint/2010/main" val="3730163125"/>
      </p:ext>
    </p:extLst>
  </p:cSld>
  <p:clrMapOvr>
    <a:masterClrMapping/>
  </p:clrMapOvr>
  <p:transition>
    <p:zoom/>
    <p:sndAc>
      <p:endSnd/>
    </p:sndAc>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C6B71568-0528-41AA-B241-E195FE1320B9}" type="slidenum">
              <a:rPr lang="en-US" smtClean="0"/>
              <a:pPr>
                <a:defRPr/>
              </a:pPr>
              <a:t>32</a:t>
            </a:fld>
            <a:endParaRPr lang="en-US"/>
          </a:p>
        </p:txBody>
      </p:sp>
      <p:pic>
        <p:nvPicPr>
          <p:cNvPr id="4" name="Picture 3"/>
          <p:cNvPicPr>
            <a:picLocks noChangeAspect="1"/>
          </p:cNvPicPr>
          <p:nvPr/>
        </p:nvPicPr>
        <p:blipFill>
          <a:blip r:embed="rId2"/>
          <a:stretch>
            <a:fillRect/>
          </a:stretch>
        </p:blipFill>
        <p:spPr>
          <a:xfrm>
            <a:off x="120967" y="1785025"/>
            <a:ext cx="8794433" cy="3840480"/>
          </a:xfrm>
          <a:prstGeom prst="rect">
            <a:avLst/>
          </a:prstGeom>
        </p:spPr>
      </p:pic>
      <p:sp>
        <p:nvSpPr>
          <p:cNvPr id="5" name="Title 1"/>
          <p:cNvSpPr>
            <a:spLocks noGrp="1"/>
          </p:cNvSpPr>
          <p:nvPr>
            <p:ph type="title"/>
          </p:nvPr>
        </p:nvSpPr>
        <p:spPr>
          <a:xfrm>
            <a:off x="56924" y="320049"/>
            <a:ext cx="8793162" cy="307777"/>
          </a:xfrm>
        </p:spPr>
        <p:txBody>
          <a:bodyPr/>
          <a:lstStyle/>
          <a:p>
            <a:r>
              <a:rPr lang="en-US" sz="2000" dirty="0" smtClean="0"/>
              <a:t>DIGITAL MARKETING</a:t>
            </a:r>
            <a:endParaRPr lang="en-US" sz="2000" dirty="0"/>
          </a:p>
        </p:txBody>
      </p:sp>
      <p:sp>
        <p:nvSpPr>
          <p:cNvPr id="6" name="Rectangle 36"/>
          <p:cNvSpPr>
            <a:spLocks noChangeArrowheads="1"/>
          </p:cNvSpPr>
          <p:nvPr/>
        </p:nvSpPr>
        <p:spPr bwMode="auto">
          <a:xfrm>
            <a:off x="410936" y="652289"/>
            <a:ext cx="8504464" cy="401637"/>
          </a:xfrm>
          <a:prstGeom prst="rect">
            <a:avLst/>
          </a:prstGeom>
          <a:solidFill>
            <a:schemeClr val="accent1"/>
          </a:solidFill>
          <a:ln w="9525" algn="ctr">
            <a:noFill/>
            <a:round/>
            <a:headEnd/>
            <a:tailEnd/>
          </a:ln>
        </p:spPr>
        <p:txBody>
          <a:bodyPr lIns="93296" tIns="46648" rIns="93296" bIns="46648"/>
          <a:lstStyle/>
          <a:p>
            <a:pPr algn="ctr" defTabSz="933450">
              <a:spcBef>
                <a:spcPct val="50000"/>
              </a:spcBef>
            </a:pPr>
            <a:endParaRPr lang="en-US"/>
          </a:p>
        </p:txBody>
      </p:sp>
      <p:sp>
        <p:nvSpPr>
          <p:cNvPr id="7" name="TextBox 6"/>
          <p:cNvSpPr txBox="1"/>
          <p:nvPr/>
        </p:nvSpPr>
        <p:spPr>
          <a:xfrm>
            <a:off x="1670173" y="653816"/>
            <a:ext cx="5798979" cy="400110"/>
          </a:xfrm>
          <a:prstGeom prst="rect">
            <a:avLst/>
          </a:prstGeom>
          <a:noFill/>
        </p:spPr>
        <p:txBody>
          <a:bodyPr wrap="square" rtlCol="0">
            <a:spAutoFit/>
          </a:bodyPr>
          <a:lstStyle/>
          <a:p>
            <a:pPr algn="ctr"/>
            <a:r>
              <a:rPr lang="en-US" sz="2000" dirty="0" smtClean="0">
                <a:solidFill>
                  <a:schemeClr val="tx2"/>
                </a:solidFill>
              </a:rPr>
              <a:t>Search Advertising:  Position and Click Thru</a:t>
            </a:r>
            <a:endParaRPr lang="en-US" sz="2000" dirty="0">
              <a:solidFill>
                <a:schemeClr val="tx2"/>
              </a:solidFill>
            </a:endParaRPr>
          </a:p>
        </p:txBody>
      </p:sp>
      <p:sp>
        <p:nvSpPr>
          <p:cNvPr id="8" name="Oval 7"/>
          <p:cNvSpPr/>
          <p:nvPr/>
        </p:nvSpPr>
        <p:spPr bwMode="auto">
          <a:xfrm>
            <a:off x="5654351" y="2808514"/>
            <a:ext cx="1026367" cy="279919"/>
          </a:xfrm>
          <a:prstGeom prst="ellipse">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9" name="Oval 8"/>
          <p:cNvSpPr/>
          <p:nvPr/>
        </p:nvSpPr>
        <p:spPr bwMode="auto">
          <a:xfrm>
            <a:off x="5340221" y="4379165"/>
            <a:ext cx="1026367" cy="279919"/>
          </a:xfrm>
          <a:prstGeom prst="ellipse">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1" name="TextBox 10"/>
          <p:cNvSpPr txBox="1"/>
          <p:nvPr/>
        </p:nvSpPr>
        <p:spPr>
          <a:xfrm>
            <a:off x="120967" y="5949816"/>
            <a:ext cx="6736313" cy="338554"/>
          </a:xfrm>
          <a:prstGeom prst="rect">
            <a:avLst/>
          </a:prstGeom>
          <a:solidFill>
            <a:schemeClr val="bg1">
              <a:lumMod val="85000"/>
            </a:schemeClr>
          </a:solidFill>
        </p:spPr>
        <p:txBody>
          <a:bodyPr wrap="square" rtlCol="0">
            <a:spAutoFit/>
          </a:bodyPr>
          <a:lstStyle/>
          <a:p>
            <a:pPr marL="285750" indent="-285750">
              <a:buFont typeface="Wingdings" panose="05000000000000000000" pitchFamily="2" charset="2"/>
              <a:buChar char="Ø"/>
            </a:pPr>
            <a:r>
              <a:rPr lang="en-US" dirty="0" smtClean="0">
                <a:solidFill>
                  <a:schemeClr val="tx2"/>
                </a:solidFill>
              </a:rPr>
              <a:t>Let’s compare a score function with position vs. LN position</a:t>
            </a:r>
            <a:endParaRPr lang="en-US" dirty="0">
              <a:solidFill>
                <a:schemeClr val="tx2"/>
              </a:solidFill>
            </a:endParaRPr>
          </a:p>
        </p:txBody>
      </p:sp>
    </p:spTree>
    <p:extLst>
      <p:ext uri="{BB962C8B-B14F-4D97-AF65-F5344CB8AC3E}">
        <p14:creationId xmlns:p14="http://schemas.microsoft.com/office/powerpoint/2010/main" val="1843996324"/>
      </p:ext>
    </p:extLst>
  </p:cSld>
  <p:clrMapOvr>
    <a:masterClrMapping/>
  </p:clrMapOvr>
  <p:transition>
    <p:zoom/>
    <p:sndAc>
      <p:endSnd/>
    </p:sndAc>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C6B71568-0528-41AA-B241-E195FE1320B9}" type="slidenum">
              <a:rPr lang="en-US" smtClean="0"/>
              <a:pPr>
                <a:defRPr/>
              </a:pPr>
              <a:t>33</a:t>
            </a:fld>
            <a:endParaRPr lang="en-US"/>
          </a:p>
        </p:txBody>
      </p:sp>
      <p:pic>
        <p:nvPicPr>
          <p:cNvPr id="5" name="Picture 4"/>
          <p:cNvPicPr>
            <a:picLocks noChangeAspect="1"/>
          </p:cNvPicPr>
          <p:nvPr/>
        </p:nvPicPr>
        <p:blipFill>
          <a:blip r:embed="rId2"/>
          <a:stretch>
            <a:fillRect/>
          </a:stretch>
        </p:blipFill>
        <p:spPr>
          <a:xfrm>
            <a:off x="156223" y="1987718"/>
            <a:ext cx="8594564" cy="953077"/>
          </a:xfrm>
          <a:prstGeom prst="rect">
            <a:avLst/>
          </a:prstGeom>
        </p:spPr>
      </p:pic>
      <p:sp>
        <p:nvSpPr>
          <p:cNvPr id="6" name="Title 1"/>
          <p:cNvSpPr>
            <a:spLocks noGrp="1"/>
          </p:cNvSpPr>
          <p:nvPr>
            <p:ph type="title"/>
          </p:nvPr>
        </p:nvSpPr>
        <p:spPr>
          <a:xfrm>
            <a:off x="56924" y="320049"/>
            <a:ext cx="8793162" cy="307777"/>
          </a:xfrm>
        </p:spPr>
        <p:txBody>
          <a:bodyPr/>
          <a:lstStyle/>
          <a:p>
            <a:r>
              <a:rPr lang="en-US" sz="2000" dirty="0" smtClean="0"/>
              <a:t>DIGITAL MARKETING</a:t>
            </a:r>
            <a:endParaRPr lang="en-US" sz="2000" dirty="0"/>
          </a:p>
        </p:txBody>
      </p:sp>
      <p:sp>
        <p:nvSpPr>
          <p:cNvPr id="7" name="Rectangle 36"/>
          <p:cNvSpPr>
            <a:spLocks noChangeArrowheads="1"/>
          </p:cNvSpPr>
          <p:nvPr/>
        </p:nvSpPr>
        <p:spPr bwMode="auto">
          <a:xfrm>
            <a:off x="410936" y="652289"/>
            <a:ext cx="8504464" cy="401637"/>
          </a:xfrm>
          <a:prstGeom prst="rect">
            <a:avLst/>
          </a:prstGeom>
          <a:solidFill>
            <a:schemeClr val="accent1"/>
          </a:solidFill>
          <a:ln w="9525" algn="ctr">
            <a:noFill/>
            <a:round/>
            <a:headEnd/>
            <a:tailEnd/>
          </a:ln>
        </p:spPr>
        <p:txBody>
          <a:bodyPr lIns="93296" tIns="46648" rIns="93296" bIns="46648"/>
          <a:lstStyle/>
          <a:p>
            <a:pPr algn="ctr" defTabSz="933450">
              <a:spcBef>
                <a:spcPct val="50000"/>
              </a:spcBef>
            </a:pPr>
            <a:endParaRPr lang="en-US"/>
          </a:p>
        </p:txBody>
      </p:sp>
      <p:sp>
        <p:nvSpPr>
          <p:cNvPr id="8" name="TextBox 7"/>
          <p:cNvSpPr txBox="1"/>
          <p:nvPr/>
        </p:nvSpPr>
        <p:spPr>
          <a:xfrm>
            <a:off x="1670173" y="653816"/>
            <a:ext cx="5798979" cy="400110"/>
          </a:xfrm>
          <a:prstGeom prst="rect">
            <a:avLst/>
          </a:prstGeom>
          <a:noFill/>
        </p:spPr>
        <p:txBody>
          <a:bodyPr wrap="square" rtlCol="0">
            <a:spAutoFit/>
          </a:bodyPr>
          <a:lstStyle/>
          <a:p>
            <a:pPr algn="ctr"/>
            <a:r>
              <a:rPr lang="en-US" sz="2000" dirty="0" smtClean="0">
                <a:solidFill>
                  <a:schemeClr val="tx2"/>
                </a:solidFill>
              </a:rPr>
              <a:t>Search Advertising:  Position and Click Thru</a:t>
            </a:r>
            <a:endParaRPr lang="en-US" sz="2000" dirty="0">
              <a:solidFill>
                <a:schemeClr val="tx2"/>
              </a:solidFill>
            </a:endParaRPr>
          </a:p>
        </p:txBody>
      </p:sp>
      <p:pic>
        <p:nvPicPr>
          <p:cNvPr id="10" name="Picture 9"/>
          <p:cNvPicPr>
            <a:picLocks noChangeAspect="1"/>
          </p:cNvPicPr>
          <p:nvPr/>
        </p:nvPicPr>
        <p:blipFill>
          <a:blip r:embed="rId3"/>
          <a:stretch>
            <a:fillRect/>
          </a:stretch>
        </p:blipFill>
        <p:spPr>
          <a:xfrm>
            <a:off x="184019" y="4073366"/>
            <a:ext cx="8731381" cy="1009873"/>
          </a:xfrm>
          <a:prstGeom prst="rect">
            <a:avLst/>
          </a:prstGeom>
        </p:spPr>
      </p:pic>
      <p:pic>
        <p:nvPicPr>
          <p:cNvPr id="12" name="Picture 11"/>
          <p:cNvPicPr>
            <a:picLocks noChangeAspect="1"/>
          </p:cNvPicPr>
          <p:nvPr/>
        </p:nvPicPr>
        <p:blipFill>
          <a:blip r:embed="rId4"/>
          <a:stretch>
            <a:fillRect/>
          </a:stretch>
        </p:blipFill>
        <p:spPr>
          <a:xfrm>
            <a:off x="184019" y="5103302"/>
            <a:ext cx="2724150" cy="219075"/>
          </a:xfrm>
          <a:prstGeom prst="rect">
            <a:avLst/>
          </a:prstGeom>
        </p:spPr>
      </p:pic>
      <p:pic>
        <p:nvPicPr>
          <p:cNvPr id="14" name="Picture 13"/>
          <p:cNvPicPr>
            <a:picLocks noChangeAspect="1"/>
          </p:cNvPicPr>
          <p:nvPr/>
        </p:nvPicPr>
        <p:blipFill>
          <a:blip r:embed="rId5"/>
          <a:stretch>
            <a:fillRect/>
          </a:stretch>
        </p:blipFill>
        <p:spPr>
          <a:xfrm>
            <a:off x="156223" y="2940795"/>
            <a:ext cx="2724150" cy="219075"/>
          </a:xfrm>
          <a:prstGeom prst="rect">
            <a:avLst/>
          </a:prstGeom>
        </p:spPr>
      </p:pic>
      <p:sp>
        <p:nvSpPr>
          <p:cNvPr id="15" name="TextBox 14"/>
          <p:cNvSpPr txBox="1"/>
          <p:nvPr/>
        </p:nvSpPr>
        <p:spPr>
          <a:xfrm>
            <a:off x="56924" y="1623835"/>
            <a:ext cx="4873173" cy="338554"/>
          </a:xfrm>
          <a:prstGeom prst="rect">
            <a:avLst/>
          </a:prstGeom>
          <a:noFill/>
        </p:spPr>
        <p:txBody>
          <a:bodyPr wrap="square" rtlCol="0">
            <a:spAutoFit/>
          </a:bodyPr>
          <a:lstStyle/>
          <a:p>
            <a:r>
              <a:rPr lang="en-US" dirty="0" smtClean="0"/>
              <a:t>Score Function in terms of LN (</a:t>
            </a:r>
            <a:r>
              <a:rPr lang="en-US" dirty="0" err="1" smtClean="0"/>
              <a:t>Avg</a:t>
            </a:r>
            <a:r>
              <a:rPr lang="en-US" dirty="0" smtClean="0"/>
              <a:t> </a:t>
            </a:r>
            <a:r>
              <a:rPr lang="en-US" dirty="0" err="1" smtClean="0"/>
              <a:t>Pos</a:t>
            </a:r>
            <a:r>
              <a:rPr lang="en-US" dirty="0" smtClean="0"/>
              <a:t>)</a:t>
            </a:r>
            <a:endParaRPr lang="en-US" dirty="0"/>
          </a:p>
        </p:txBody>
      </p:sp>
      <p:sp>
        <p:nvSpPr>
          <p:cNvPr id="16" name="TextBox 15"/>
          <p:cNvSpPr txBox="1"/>
          <p:nvPr/>
        </p:nvSpPr>
        <p:spPr>
          <a:xfrm>
            <a:off x="56924" y="3705310"/>
            <a:ext cx="4873173" cy="338554"/>
          </a:xfrm>
          <a:prstGeom prst="rect">
            <a:avLst/>
          </a:prstGeom>
          <a:noFill/>
        </p:spPr>
        <p:txBody>
          <a:bodyPr wrap="square" rtlCol="0">
            <a:spAutoFit/>
          </a:bodyPr>
          <a:lstStyle/>
          <a:p>
            <a:r>
              <a:rPr lang="en-US" dirty="0" smtClean="0"/>
              <a:t>Score Function in terms of (</a:t>
            </a:r>
            <a:r>
              <a:rPr lang="en-US" dirty="0" err="1" smtClean="0"/>
              <a:t>Avg</a:t>
            </a:r>
            <a:r>
              <a:rPr lang="en-US" dirty="0" smtClean="0"/>
              <a:t> </a:t>
            </a:r>
            <a:r>
              <a:rPr lang="en-US" dirty="0" err="1" smtClean="0"/>
              <a:t>Pos</a:t>
            </a:r>
            <a:r>
              <a:rPr lang="en-US" dirty="0" smtClean="0"/>
              <a:t>)</a:t>
            </a:r>
            <a:endParaRPr lang="en-US" dirty="0"/>
          </a:p>
        </p:txBody>
      </p:sp>
      <p:sp>
        <p:nvSpPr>
          <p:cNvPr id="17" name="TextBox 16"/>
          <p:cNvSpPr txBox="1"/>
          <p:nvPr/>
        </p:nvSpPr>
        <p:spPr>
          <a:xfrm>
            <a:off x="56924" y="6366689"/>
            <a:ext cx="6615404" cy="276999"/>
          </a:xfrm>
          <a:prstGeom prst="rect">
            <a:avLst/>
          </a:prstGeom>
          <a:noFill/>
        </p:spPr>
        <p:txBody>
          <a:bodyPr wrap="square" rtlCol="0">
            <a:spAutoFit/>
          </a:bodyPr>
          <a:lstStyle/>
          <a:p>
            <a:r>
              <a:rPr lang="en-US" sz="1200" dirty="0" smtClean="0"/>
              <a:t>*AIC is a model of penalized model fit.  Smaller is better</a:t>
            </a:r>
            <a:endParaRPr lang="en-US" sz="1200" dirty="0"/>
          </a:p>
        </p:txBody>
      </p:sp>
    </p:spTree>
    <p:extLst>
      <p:ext uri="{BB962C8B-B14F-4D97-AF65-F5344CB8AC3E}">
        <p14:creationId xmlns:p14="http://schemas.microsoft.com/office/powerpoint/2010/main" val="4286367233"/>
      </p:ext>
    </p:extLst>
  </p:cSld>
  <p:clrMapOvr>
    <a:masterClrMapping/>
  </p:clrMapOvr>
  <p:transition>
    <p:zoom/>
    <p:sndAc>
      <p:endSnd/>
    </p:sndAc>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C6B71568-0528-41AA-B241-E195FE1320B9}" type="slidenum">
              <a:rPr lang="en-US" smtClean="0"/>
              <a:pPr>
                <a:defRPr/>
              </a:pPr>
              <a:t>34</a:t>
            </a:fld>
            <a:endParaRPr lang="en-US"/>
          </a:p>
        </p:txBody>
      </p:sp>
      <p:pic>
        <p:nvPicPr>
          <p:cNvPr id="6" name="Picture 5"/>
          <p:cNvPicPr>
            <a:picLocks noChangeAspect="1"/>
          </p:cNvPicPr>
          <p:nvPr/>
        </p:nvPicPr>
        <p:blipFill>
          <a:blip r:embed="rId2"/>
          <a:stretch>
            <a:fillRect/>
          </a:stretch>
        </p:blipFill>
        <p:spPr>
          <a:xfrm>
            <a:off x="56924" y="1237375"/>
            <a:ext cx="3257550" cy="6753225"/>
          </a:xfrm>
          <a:prstGeom prst="rect">
            <a:avLst/>
          </a:prstGeom>
        </p:spPr>
      </p:pic>
      <p:sp>
        <p:nvSpPr>
          <p:cNvPr id="7" name="Title 1"/>
          <p:cNvSpPr>
            <a:spLocks noGrp="1"/>
          </p:cNvSpPr>
          <p:nvPr>
            <p:ph type="title"/>
          </p:nvPr>
        </p:nvSpPr>
        <p:spPr>
          <a:xfrm>
            <a:off x="56924" y="320049"/>
            <a:ext cx="8793162" cy="307777"/>
          </a:xfrm>
        </p:spPr>
        <p:txBody>
          <a:bodyPr/>
          <a:lstStyle/>
          <a:p>
            <a:r>
              <a:rPr lang="en-US" sz="2000" dirty="0" smtClean="0"/>
              <a:t>DIGITAL MARKETING</a:t>
            </a:r>
            <a:endParaRPr lang="en-US" sz="2000" dirty="0"/>
          </a:p>
        </p:txBody>
      </p:sp>
      <p:sp>
        <p:nvSpPr>
          <p:cNvPr id="8" name="Rectangle 36"/>
          <p:cNvSpPr>
            <a:spLocks noChangeArrowheads="1"/>
          </p:cNvSpPr>
          <p:nvPr/>
        </p:nvSpPr>
        <p:spPr bwMode="auto">
          <a:xfrm>
            <a:off x="410936" y="652289"/>
            <a:ext cx="8504464" cy="401637"/>
          </a:xfrm>
          <a:prstGeom prst="rect">
            <a:avLst/>
          </a:prstGeom>
          <a:solidFill>
            <a:schemeClr val="accent1"/>
          </a:solidFill>
          <a:ln w="9525" algn="ctr">
            <a:noFill/>
            <a:round/>
            <a:headEnd/>
            <a:tailEnd/>
          </a:ln>
        </p:spPr>
        <p:txBody>
          <a:bodyPr lIns="93296" tIns="46648" rIns="93296" bIns="46648"/>
          <a:lstStyle/>
          <a:p>
            <a:pPr algn="ctr" defTabSz="933450">
              <a:spcBef>
                <a:spcPct val="50000"/>
              </a:spcBef>
            </a:pPr>
            <a:endParaRPr lang="en-US"/>
          </a:p>
        </p:txBody>
      </p:sp>
      <p:sp>
        <p:nvSpPr>
          <p:cNvPr id="9" name="TextBox 8"/>
          <p:cNvSpPr txBox="1"/>
          <p:nvPr/>
        </p:nvSpPr>
        <p:spPr>
          <a:xfrm>
            <a:off x="1670173" y="653816"/>
            <a:ext cx="5798979" cy="400110"/>
          </a:xfrm>
          <a:prstGeom prst="rect">
            <a:avLst/>
          </a:prstGeom>
          <a:noFill/>
        </p:spPr>
        <p:txBody>
          <a:bodyPr wrap="square" rtlCol="0">
            <a:spAutoFit/>
          </a:bodyPr>
          <a:lstStyle/>
          <a:p>
            <a:pPr algn="ctr"/>
            <a:r>
              <a:rPr lang="en-US" sz="2000" dirty="0" smtClean="0">
                <a:solidFill>
                  <a:schemeClr val="tx2"/>
                </a:solidFill>
              </a:rPr>
              <a:t>Search Advertising:  Position and Click Thru</a:t>
            </a:r>
            <a:endParaRPr lang="en-US" sz="2000" dirty="0">
              <a:solidFill>
                <a:schemeClr val="tx2"/>
              </a:solidFill>
            </a:endParaRPr>
          </a:p>
        </p:txBody>
      </p:sp>
      <p:pic>
        <p:nvPicPr>
          <p:cNvPr id="11" name="Picture 10"/>
          <p:cNvPicPr>
            <a:picLocks noChangeAspect="1"/>
          </p:cNvPicPr>
          <p:nvPr/>
        </p:nvPicPr>
        <p:blipFill>
          <a:blip r:embed="rId3"/>
          <a:stretch>
            <a:fillRect/>
          </a:stretch>
        </p:blipFill>
        <p:spPr>
          <a:xfrm>
            <a:off x="3655688" y="2239087"/>
            <a:ext cx="5194398" cy="3567955"/>
          </a:xfrm>
          <a:prstGeom prst="rect">
            <a:avLst/>
          </a:prstGeom>
        </p:spPr>
      </p:pic>
    </p:spTree>
    <p:extLst>
      <p:ext uri="{BB962C8B-B14F-4D97-AF65-F5344CB8AC3E}">
        <p14:creationId xmlns:p14="http://schemas.microsoft.com/office/powerpoint/2010/main" val="2663693884"/>
      </p:ext>
    </p:extLst>
  </p:cSld>
  <p:clrMapOvr>
    <a:masterClrMapping/>
  </p:clrMapOvr>
  <p:transition>
    <p:zoom/>
    <p:sndAc>
      <p:endSnd/>
    </p:sndAc>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C6B71568-0528-41AA-B241-E195FE1320B9}" type="slidenum">
              <a:rPr lang="en-US" smtClean="0"/>
              <a:pPr>
                <a:defRPr/>
              </a:pPr>
              <a:t>35</a:t>
            </a:fld>
            <a:endParaRPr lang="en-US"/>
          </a:p>
        </p:txBody>
      </p:sp>
      <p:sp>
        <p:nvSpPr>
          <p:cNvPr id="5" name="Title 1"/>
          <p:cNvSpPr>
            <a:spLocks noGrp="1"/>
          </p:cNvSpPr>
          <p:nvPr>
            <p:ph type="title"/>
          </p:nvPr>
        </p:nvSpPr>
        <p:spPr>
          <a:xfrm>
            <a:off x="56924" y="320049"/>
            <a:ext cx="8793162" cy="307777"/>
          </a:xfrm>
        </p:spPr>
        <p:txBody>
          <a:bodyPr/>
          <a:lstStyle/>
          <a:p>
            <a:r>
              <a:rPr lang="en-US" sz="2000" dirty="0" smtClean="0"/>
              <a:t>DIGITAL MARKETING</a:t>
            </a:r>
            <a:endParaRPr lang="en-US" sz="2000" dirty="0"/>
          </a:p>
        </p:txBody>
      </p:sp>
      <p:sp>
        <p:nvSpPr>
          <p:cNvPr id="6" name="Rectangle 36"/>
          <p:cNvSpPr>
            <a:spLocks noChangeArrowheads="1"/>
          </p:cNvSpPr>
          <p:nvPr/>
        </p:nvSpPr>
        <p:spPr bwMode="auto">
          <a:xfrm>
            <a:off x="410936" y="652289"/>
            <a:ext cx="8504464" cy="401637"/>
          </a:xfrm>
          <a:prstGeom prst="rect">
            <a:avLst/>
          </a:prstGeom>
          <a:solidFill>
            <a:schemeClr val="accent1"/>
          </a:solidFill>
          <a:ln w="9525" algn="ctr">
            <a:noFill/>
            <a:round/>
            <a:headEnd/>
            <a:tailEnd/>
          </a:ln>
        </p:spPr>
        <p:txBody>
          <a:bodyPr lIns="93296" tIns="46648" rIns="93296" bIns="46648"/>
          <a:lstStyle/>
          <a:p>
            <a:pPr algn="ctr" defTabSz="933450">
              <a:spcBef>
                <a:spcPct val="50000"/>
              </a:spcBef>
            </a:pPr>
            <a:endParaRPr lang="en-US"/>
          </a:p>
        </p:txBody>
      </p:sp>
      <p:sp>
        <p:nvSpPr>
          <p:cNvPr id="7" name="TextBox 6"/>
          <p:cNvSpPr txBox="1"/>
          <p:nvPr/>
        </p:nvSpPr>
        <p:spPr>
          <a:xfrm>
            <a:off x="1670173" y="653816"/>
            <a:ext cx="5798979" cy="400110"/>
          </a:xfrm>
          <a:prstGeom prst="rect">
            <a:avLst/>
          </a:prstGeom>
          <a:noFill/>
        </p:spPr>
        <p:txBody>
          <a:bodyPr wrap="square" rtlCol="0">
            <a:spAutoFit/>
          </a:bodyPr>
          <a:lstStyle/>
          <a:p>
            <a:pPr algn="ctr"/>
            <a:r>
              <a:rPr lang="en-US" sz="2000" dirty="0" smtClean="0">
                <a:solidFill>
                  <a:schemeClr val="tx2"/>
                </a:solidFill>
              </a:rPr>
              <a:t>Other Features to Include in the Model</a:t>
            </a:r>
            <a:endParaRPr lang="en-US" sz="2000" dirty="0">
              <a:solidFill>
                <a:schemeClr val="tx2"/>
              </a:solidFill>
            </a:endParaRPr>
          </a:p>
        </p:txBody>
      </p:sp>
      <p:pic>
        <p:nvPicPr>
          <p:cNvPr id="8" name="Picture 7"/>
          <p:cNvPicPr>
            <a:picLocks noChangeAspect="1"/>
          </p:cNvPicPr>
          <p:nvPr/>
        </p:nvPicPr>
        <p:blipFill>
          <a:blip r:embed="rId2"/>
          <a:stretch>
            <a:fillRect/>
          </a:stretch>
        </p:blipFill>
        <p:spPr>
          <a:xfrm>
            <a:off x="1560714" y="1932622"/>
            <a:ext cx="6017895" cy="3411379"/>
          </a:xfrm>
          <a:prstGeom prst="rect">
            <a:avLst/>
          </a:prstGeom>
        </p:spPr>
      </p:pic>
      <p:sp>
        <p:nvSpPr>
          <p:cNvPr id="9" name="Rectangle 8"/>
          <p:cNvSpPr/>
          <p:nvPr/>
        </p:nvSpPr>
        <p:spPr bwMode="auto">
          <a:xfrm>
            <a:off x="4663168" y="1699260"/>
            <a:ext cx="1989092" cy="3901440"/>
          </a:xfrm>
          <a:prstGeom prst="rect">
            <a:avLst/>
          </a:prstGeom>
          <a:solidFill>
            <a:srgbClr val="FFFF00">
              <a:alpha val="9000"/>
            </a:srgb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920557492"/>
      </p:ext>
    </p:extLst>
  </p:cSld>
  <p:clrMapOvr>
    <a:masterClrMapping/>
  </p:clrMapOvr>
  <p:transition>
    <p:zoom/>
    <p:sndAc>
      <p:endSnd/>
    </p:sndAc>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C6B71568-0528-41AA-B241-E195FE1320B9}" type="slidenum">
              <a:rPr lang="en-US" smtClean="0"/>
              <a:pPr>
                <a:defRPr/>
              </a:pPr>
              <a:t>36</a:t>
            </a:fld>
            <a:endParaRPr lang="en-US"/>
          </a:p>
        </p:txBody>
      </p:sp>
      <p:pic>
        <p:nvPicPr>
          <p:cNvPr id="5" name="Picture 4"/>
          <p:cNvPicPr>
            <a:picLocks noChangeAspect="1"/>
          </p:cNvPicPr>
          <p:nvPr/>
        </p:nvPicPr>
        <p:blipFill>
          <a:blip r:embed="rId2"/>
          <a:stretch>
            <a:fillRect/>
          </a:stretch>
        </p:blipFill>
        <p:spPr>
          <a:xfrm>
            <a:off x="385762" y="2471737"/>
            <a:ext cx="8372475" cy="1914525"/>
          </a:xfrm>
          <a:prstGeom prst="rect">
            <a:avLst/>
          </a:prstGeom>
        </p:spPr>
      </p:pic>
      <p:sp>
        <p:nvSpPr>
          <p:cNvPr id="6" name="Title 1"/>
          <p:cNvSpPr>
            <a:spLocks noGrp="1"/>
          </p:cNvSpPr>
          <p:nvPr>
            <p:ph type="title"/>
          </p:nvPr>
        </p:nvSpPr>
        <p:spPr>
          <a:xfrm>
            <a:off x="56924" y="320049"/>
            <a:ext cx="8793162" cy="307777"/>
          </a:xfrm>
        </p:spPr>
        <p:txBody>
          <a:bodyPr/>
          <a:lstStyle/>
          <a:p>
            <a:r>
              <a:rPr lang="en-US" sz="2000" dirty="0" smtClean="0"/>
              <a:t>DIGITAL MARKETING</a:t>
            </a:r>
            <a:endParaRPr lang="en-US" sz="2000" dirty="0"/>
          </a:p>
        </p:txBody>
      </p:sp>
      <p:sp>
        <p:nvSpPr>
          <p:cNvPr id="7" name="Rectangle 36"/>
          <p:cNvSpPr>
            <a:spLocks noChangeArrowheads="1"/>
          </p:cNvSpPr>
          <p:nvPr/>
        </p:nvSpPr>
        <p:spPr bwMode="auto">
          <a:xfrm>
            <a:off x="410936" y="652289"/>
            <a:ext cx="8504464" cy="401637"/>
          </a:xfrm>
          <a:prstGeom prst="rect">
            <a:avLst/>
          </a:prstGeom>
          <a:solidFill>
            <a:schemeClr val="accent1"/>
          </a:solidFill>
          <a:ln w="9525" algn="ctr">
            <a:noFill/>
            <a:round/>
            <a:headEnd/>
            <a:tailEnd/>
          </a:ln>
        </p:spPr>
        <p:txBody>
          <a:bodyPr lIns="93296" tIns="46648" rIns="93296" bIns="46648"/>
          <a:lstStyle/>
          <a:p>
            <a:pPr algn="ctr" defTabSz="933450">
              <a:spcBef>
                <a:spcPct val="50000"/>
              </a:spcBef>
            </a:pPr>
            <a:endParaRPr lang="en-US"/>
          </a:p>
        </p:txBody>
      </p:sp>
      <p:sp>
        <p:nvSpPr>
          <p:cNvPr id="8" name="TextBox 7"/>
          <p:cNvSpPr txBox="1"/>
          <p:nvPr/>
        </p:nvSpPr>
        <p:spPr>
          <a:xfrm>
            <a:off x="1670173" y="653816"/>
            <a:ext cx="5798979" cy="400110"/>
          </a:xfrm>
          <a:prstGeom prst="rect">
            <a:avLst/>
          </a:prstGeom>
          <a:noFill/>
        </p:spPr>
        <p:txBody>
          <a:bodyPr wrap="square" rtlCol="0">
            <a:spAutoFit/>
          </a:bodyPr>
          <a:lstStyle/>
          <a:p>
            <a:pPr algn="ctr"/>
            <a:r>
              <a:rPr lang="en-US" sz="2000" dirty="0" smtClean="0">
                <a:solidFill>
                  <a:schemeClr val="tx2"/>
                </a:solidFill>
              </a:rPr>
              <a:t>Other Features to Include in the Model</a:t>
            </a:r>
            <a:endParaRPr lang="en-US" sz="2000" dirty="0">
              <a:solidFill>
                <a:schemeClr val="tx2"/>
              </a:solidFill>
            </a:endParaRPr>
          </a:p>
        </p:txBody>
      </p:sp>
    </p:spTree>
    <p:extLst>
      <p:ext uri="{BB962C8B-B14F-4D97-AF65-F5344CB8AC3E}">
        <p14:creationId xmlns:p14="http://schemas.microsoft.com/office/powerpoint/2010/main" val="3800170150"/>
      </p:ext>
    </p:extLst>
  </p:cSld>
  <p:clrMapOvr>
    <a:masterClrMapping/>
  </p:clrMapOvr>
  <p:transition>
    <p:zoom/>
    <p:sndAc>
      <p:endSnd/>
    </p:sndAc>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C6B71568-0528-41AA-B241-E195FE1320B9}" type="slidenum">
              <a:rPr lang="en-US" smtClean="0"/>
              <a:pPr>
                <a:defRPr/>
              </a:pPr>
              <a:t>37</a:t>
            </a:fld>
            <a:endParaRPr lang="en-US"/>
          </a:p>
        </p:txBody>
      </p:sp>
      <p:pic>
        <p:nvPicPr>
          <p:cNvPr id="4" name="Picture 3"/>
          <p:cNvPicPr>
            <a:picLocks noChangeAspect="1"/>
          </p:cNvPicPr>
          <p:nvPr/>
        </p:nvPicPr>
        <p:blipFill>
          <a:blip r:embed="rId2"/>
          <a:stretch>
            <a:fillRect/>
          </a:stretch>
        </p:blipFill>
        <p:spPr>
          <a:xfrm>
            <a:off x="1195955" y="1395413"/>
            <a:ext cx="6515100" cy="5248275"/>
          </a:xfrm>
          <a:prstGeom prst="rect">
            <a:avLst/>
          </a:prstGeom>
        </p:spPr>
      </p:pic>
      <p:sp>
        <p:nvSpPr>
          <p:cNvPr id="5" name="Title 1"/>
          <p:cNvSpPr>
            <a:spLocks noGrp="1"/>
          </p:cNvSpPr>
          <p:nvPr>
            <p:ph type="title"/>
          </p:nvPr>
        </p:nvSpPr>
        <p:spPr>
          <a:xfrm>
            <a:off x="56924" y="320049"/>
            <a:ext cx="8793162" cy="307777"/>
          </a:xfrm>
        </p:spPr>
        <p:txBody>
          <a:bodyPr/>
          <a:lstStyle/>
          <a:p>
            <a:r>
              <a:rPr lang="en-US" sz="2000" dirty="0" smtClean="0"/>
              <a:t>DIGITAL MARKETING</a:t>
            </a:r>
            <a:endParaRPr lang="en-US" sz="2000" dirty="0"/>
          </a:p>
        </p:txBody>
      </p:sp>
      <p:sp>
        <p:nvSpPr>
          <p:cNvPr id="6" name="Rectangle 36"/>
          <p:cNvSpPr>
            <a:spLocks noChangeArrowheads="1"/>
          </p:cNvSpPr>
          <p:nvPr/>
        </p:nvSpPr>
        <p:spPr bwMode="auto">
          <a:xfrm>
            <a:off x="410936" y="652289"/>
            <a:ext cx="8504464" cy="401637"/>
          </a:xfrm>
          <a:prstGeom prst="rect">
            <a:avLst/>
          </a:prstGeom>
          <a:solidFill>
            <a:schemeClr val="accent1"/>
          </a:solidFill>
          <a:ln w="9525" algn="ctr">
            <a:noFill/>
            <a:round/>
            <a:headEnd/>
            <a:tailEnd/>
          </a:ln>
        </p:spPr>
        <p:txBody>
          <a:bodyPr lIns="93296" tIns="46648" rIns="93296" bIns="46648"/>
          <a:lstStyle/>
          <a:p>
            <a:pPr algn="ctr" defTabSz="933450">
              <a:spcBef>
                <a:spcPct val="50000"/>
              </a:spcBef>
            </a:pPr>
            <a:endParaRPr lang="en-US"/>
          </a:p>
        </p:txBody>
      </p:sp>
      <p:sp>
        <p:nvSpPr>
          <p:cNvPr id="7" name="TextBox 6"/>
          <p:cNvSpPr txBox="1"/>
          <p:nvPr/>
        </p:nvSpPr>
        <p:spPr>
          <a:xfrm>
            <a:off x="1670173" y="653816"/>
            <a:ext cx="5798979" cy="400110"/>
          </a:xfrm>
          <a:prstGeom prst="rect">
            <a:avLst/>
          </a:prstGeom>
          <a:noFill/>
        </p:spPr>
        <p:txBody>
          <a:bodyPr wrap="square" rtlCol="0">
            <a:spAutoFit/>
          </a:bodyPr>
          <a:lstStyle/>
          <a:p>
            <a:pPr algn="ctr"/>
            <a:r>
              <a:rPr lang="en-US" sz="2000" dirty="0" smtClean="0">
                <a:solidFill>
                  <a:schemeClr val="tx2"/>
                </a:solidFill>
              </a:rPr>
              <a:t>Using the Model to Assess Improved Position</a:t>
            </a:r>
            <a:endParaRPr lang="en-US" sz="2000" dirty="0">
              <a:solidFill>
                <a:schemeClr val="tx2"/>
              </a:solidFill>
            </a:endParaRPr>
          </a:p>
        </p:txBody>
      </p:sp>
    </p:spTree>
    <p:extLst>
      <p:ext uri="{BB962C8B-B14F-4D97-AF65-F5344CB8AC3E}">
        <p14:creationId xmlns:p14="http://schemas.microsoft.com/office/powerpoint/2010/main" val="4061755118"/>
      </p:ext>
    </p:extLst>
  </p:cSld>
  <p:clrMapOvr>
    <a:masterClrMapping/>
  </p:clrMapOvr>
  <p:transition>
    <p:zoom/>
    <p:sndAc>
      <p:endSnd/>
    </p:sndAc>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238" y="234950"/>
            <a:ext cx="8793162" cy="292388"/>
          </a:xfrm>
        </p:spPr>
        <p:txBody>
          <a:bodyPr/>
          <a:lstStyle/>
          <a:p>
            <a:r>
              <a:rPr lang="en-US" dirty="0" smtClean="0"/>
              <a:t>DIGITAL MARKETING</a:t>
            </a:r>
            <a:endParaRPr lang="en-US" dirty="0"/>
          </a:p>
        </p:txBody>
      </p:sp>
      <p:sp>
        <p:nvSpPr>
          <p:cNvPr id="3" name="Content Placeholder 2"/>
          <p:cNvSpPr>
            <a:spLocks noGrp="1"/>
          </p:cNvSpPr>
          <p:nvPr>
            <p:ph idx="1"/>
          </p:nvPr>
        </p:nvSpPr>
        <p:spPr>
          <a:xfrm>
            <a:off x="656036" y="1298575"/>
            <a:ext cx="8259363" cy="1477328"/>
          </a:xfrm>
          <a:solidFill>
            <a:schemeClr val="accent3">
              <a:lumMod val="85000"/>
            </a:schemeClr>
          </a:solidFill>
        </p:spPr>
        <p:txBody>
          <a:bodyPr/>
          <a:lstStyle/>
          <a:p>
            <a:pPr>
              <a:buFont typeface="Wingdings" panose="05000000000000000000" pitchFamily="2" charset="2"/>
              <a:buChar char="Ø"/>
            </a:pPr>
            <a:r>
              <a:rPr lang="en-US" dirty="0" smtClean="0">
                <a:solidFill>
                  <a:schemeClr val="tx2"/>
                </a:solidFill>
              </a:rPr>
              <a:t>Paid Search is a large component of digital advertising</a:t>
            </a:r>
          </a:p>
          <a:p>
            <a:pPr>
              <a:buFont typeface="Wingdings" panose="05000000000000000000" pitchFamily="2" charset="2"/>
              <a:buChar char="Ø"/>
            </a:pPr>
            <a:endParaRPr lang="en-US" dirty="0">
              <a:solidFill>
                <a:schemeClr val="tx2"/>
              </a:solidFill>
            </a:endParaRPr>
          </a:p>
          <a:p>
            <a:pPr>
              <a:buFont typeface="Wingdings" panose="05000000000000000000" pitchFamily="2" charset="2"/>
              <a:buChar char="Ø"/>
            </a:pPr>
            <a:r>
              <a:rPr lang="en-US" dirty="0" smtClean="0">
                <a:solidFill>
                  <a:schemeClr val="tx2"/>
                </a:solidFill>
              </a:rPr>
              <a:t>Pay per click model</a:t>
            </a:r>
          </a:p>
          <a:p>
            <a:pPr>
              <a:buFont typeface="Wingdings" panose="05000000000000000000" pitchFamily="2" charset="2"/>
              <a:buChar char="Ø"/>
            </a:pPr>
            <a:endParaRPr lang="en-US" dirty="0">
              <a:solidFill>
                <a:schemeClr val="tx2"/>
              </a:solidFill>
            </a:endParaRPr>
          </a:p>
          <a:p>
            <a:pPr>
              <a:buFont typeface="Wingdings" panose="05000000000000000000" pitchFamily="2" charset="2"/>
              <a:buChar char="Ø"/>
            </a:pPr>
            <a:r>
              <a:rPr lang="en-US" dirty="0" smtClean="0">
                <a:solidFill>
                  <a:schemeClr val="tx2"/>
                </a:solidFill>
              </a:rPr>
              <a:t>Position of the ad affects click probability</a:t>
            </a:r>
          </a:p>
          <a:p>
            <a:pPr>
              <a:buFont typeface="Wingdings" panose="05000000000000000000" pitchFamily="2" charset="2"/>
              <a:buChar char="Ø"/>
            </a:pPr>
            <a:endParaRPr lang="en-US" dirty="0">
              <a:solidFill>
                <a:schemeClr val="tx2"/>
              </a:solidFill>
            </a:endParaRPr>
          </a:p>
        </p:txBody>
      </p:sp>
      <p:sp>
        <p:nvSpPr>
          <p:cNvPr id="4" name="Slide Number Placeholder 3"/>
          <p:cNvSpPr>
            <a:spLocks noGrp="1"/>
          </p:cNvSpPr>
          <p:nvPr>
            <p:ph type="sldNum" sz="quarter" idx="11"/>
          </p:nvPr>
        </p:nvSpPr>
        <p:spPr/>
        <p:txBody>
          <a:bodyPr/>
          <a:lstStyle/>
          <a:p>
            <a:pPr>
              <a:defRPr/>
            </a:pPr>
            <a:fld id="{4C0BF712-6E9A-4379-8A53-CC0095B80EC5}" type="slidenum">
              <a:rPr lang="en-US" smtClean="0"/>
              <a:pPr>
                <a:defRPr/>
              </a:pPr>
              <a:t>38</a:t>
            </a:fld>
            <a:endParaRPr lang="en-US"/>
          </a:p>
        </p:txBody>
      </p:sp>
      <p:sp>
        <p:nvSpPr>
          <p:cNvPr id="5" name="Rectangle 36"/>
          <p:cNvSpPr>
            <a:spLocks noChangeArrowheads="1"/>
          </p:cNvSpPr>
          <p:nvPr/>
        </p:nvSpPr>
        <p:spPr bwMode="auto">
          <a:xfrm>
            <a:off x="656037" y="624082"/>
            <a:ext cx="7977159"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r>
              <a:rPr lang="en-US" sz="1800" i="1" dirty="0" smtClean="0">
                <a:solidFill>
                  <a:schemeClr val="tx2"/>
                </a:solidFill>
              </a:rPr>
              <a:t>Key Concepts from Today</a:t>
            </a:r>
            <a:endParaRPr lang="en-US" sz="1800" i="1" dirty="0">
              <a:solidFill>
                <a:schemeClr val="tx2"/>
              </a:solidFill>
            </a:endParaRPr>
          </a:p>
        </p:txBody>
      </p:sp>
    </p:spTree>
    <p:extLst>
      <p:ext uri="{BB962C8B-B14F-4D97-AF65-F5344CB8AC3E}">
        <p14:creationId xmlns:p14="http://schemas.microsoft.com/office/powerpoint/2010/main" val="1430061562"/>
      </p:ext>
    </p:extLst>
  </p:cSld>
  <p:clrMapOvr>
    <a:masterClrMapping/>
  </p:clrMapOvr>
  <p:transition>
    <p:zoom/>
    <p:sndAc>
      <p:endSnd/>
    </p:sndAc>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AutoShape 4"/>
          <p:cNvSpPr>
            <a:spLocks noChangeArrowheads="1"/>
          </p:cNvSpPr>
          <p:nvPr/>
        </p:nvSpPr>
        <p:spPr bwMode="auto">
          <a:xfrm flipH="1" flipV="1">
            <a:off x="2010682" y="1288597"/>
            <a:ext cx="520700" cy="5133975"/>
          </a:xfrm>
          <a:prstGeom prst="triangle">
            <a:avLst>
              <a:gd name="adj" fmla="val 50000"/>
            </a:avLst>
          </a:prstGeom>
          <a:solidFill>
            <a:srgbClr val="002C5F"/>
          </a:solidFill>
          <a:ln w="9525">
            <a:noFill/>
            <a:miter lim="800000"/>
            <a:headEnd/>
            <a:tailEnd/>
          </a:ln>
          <a:effectLst/>
        </p:spPr>
        <p:txBody>
          <a:bodyPr wrap="none" anchor="ctr"/>
          <a:lstStyle/>
          <a:p>
            <a:endParaRPr lang="en-US"/>
          </a:p>
        </p:txBody>
      </p:sp>
      <p:sp>
        <p:nvSpPr>
          <p:cNvPr id="11270" name="Rectangle 3"/>
          <p:cNvSpPr>
            <a:spLocks noChangeArrowheads="1"/>
          </p:cNvSpPr>
          <p:nvPr/>
        </p:nvSpPr>
        <p:spPr bwMode="gray">
          <a:xfrm>
            <a:off x="6000530" y="563115"/>
            <a:ext cx="1587" cy="244475"/>
          </a:xfrm>
          <a:prstGeom prst="rect">
            <a:avLst/>
          </a:prstGeom>
          <a:noFill/>
          <a:ln w="9525">
            <a:noFill/>
            <a:miter lim="800000"/>
            <a:headEnd/>
            <a:tailEnd/>
          </a:ln>
          <a:effectLst/>
        </p:spPr>
        <p:txBody>
          <a:bodyPr wrap="none" lIns="0" tIns="0" rIns="0" bIns="0">
            <a:spAutoFit/>
          </a:bodyPr>
          <a:lstStyle/>
          <a:p>
            <a:pPr defTabSz="912813">
              <a:spcBef>
                <a:spcPct val="30000"/>
              </a:spcBef>
              <a:buSzPct val="120000"/>
            </a:pPr>
            <a:endParaRPr lang="de-DE"/>
          </a:p>
        </p:txBody>
      </p:sp>
      <p:sp>
        <p:nvSpPr>
          <p:cNvPr id="11271" name="AutoShape 5"/>
          <p:cNvSpPr>
            <a:spLocks noChangeArrowheads="1"/>
          </p:cNvSpPr>
          <p:nvPr/>
        </p:nvSpPr>
        <p:spPr bwMode="gray">
          <a:xfrm>
            <a:off x="864507" y="1191760"/>
            <a:ext cx="2825750" cy="452437"/>
          </a:xfrm>
          <a:prstGeom prst="roundRect">
            <a:avLst>
              <a:gd name="adj" fmla="val 3407"/>
            </a:avLst>
          </a:prstGeom>
          <a:solidFill>
            <a:schemeClr val="accent1"/>
          </a:solidFill>
          <a:ln w="9525">
            <a:noFill/>
            <a:round/>
            <a:headEnd/>
            <a:tailEnd/>
          </a:ln>
          <a:effectLst/>
        </p:spPr>
        <p:txBody>
          <a:bodyPr wrap="none" lIns="93286" tIns="46643" rIns="93286" bIns="46643" anchor="ctr"/>
          <a:lstStyle/>
          <a:p>
            <a:pPr defTabSz="933450">
              <a:spcBef>
                <a:spcPct val="0"/>
              </a:spcBef>
            </a:pPr>
            <a:endParaRPr lang="de-DE" b="0"/>
          </a:p>
        </p:txBody>
      </p:sp>
      <p:sp>
        <p:nvSpPr>
          <p:cNvPr id="11272" name="Rectangle 6"/>
          <p:cNvSpPr>
            <a:spLocks noChangeArrowheads="1"/>
          </p:cNvSpPr>
          <p:nvPr/>
        </p:nvSpPr>
        <p:spPr bwMode="auto">
          <a:xfrm>
            <a:off x="970869" y="1310822"/>
            <a:ext cx="2630488" cy="246221"/>
          </a:xfrm>
          <a:prstGeom prst="rect">
            <a:avLst/>
          </a:prstGeom>
          <a:noFill/>
          <a:ln w="9525">
            <a:noFill/>
            <a:miter lim="800000"/>
            <a:headEnd/>
            <a:tailEnd/>
          </a:ln>
          <a:effectLst/>
        </p:spPr>
        <p:txBody>
          <a:bodyPr lIns="0" tIns="0" rIns="0" bIns="0">
            <a:spAutoFit/>
          </a:bodyPr>
          <a:lstStyle/>
          <a:p>
            <a:pPr algn="ctr" defTabSz="912813">
              <a:spcBef>
                <a:spcPct val="0"/>
              </a:spcBef>
              <a:spcAft>
                <a:spcPct val="30000"/>
              </a:spcAft>
              <a:buSzPct val="120000"/>
            </a:pPr>
            <a:r>
              <a:rPr lang="en-US" dirty="0" smtClean="0">
                <a:solidFill>
                  <a:schemeClr val="tx2"/>
                </a:solidFill>
              </a:rPr>
              <a:t>Keyword</a:t>
            </a:r>
            <a:endParaRPr lang="en-US" sz="1400" dirty="0">
              <a:solidFill>
                <a:schemeClr val="tx2"/>
              </a:solidFill>
              <a:cs typeface="Times New Roman" pitchFamily="18" charset="0"/>
            </a:endParaRPr>
          </a:p>
        </p:txBody>
      </p:sp>
      <p:sp>
        <p:nvSpPr>
          <p:cNvPr id="11273" name="AutoShape 7"/>
          <p:cNvSpPr>
            <a:spLocks noChangeArrowheads="1"/>
          </p:cNvSpPr>
          <p:nvPr/>
        </p:nvSpPr>
        <p:spPr bwMode="gray">
          <a:xfrm>
            <a:off x="1094694" y="2571297"/>
            <a:ext cx="2371725" cy="452438"/>
          </a:xfrm>
          <a:prstGeom prst="roundRect">
            <a:avLst>
              <a:gd name="adj" fmla="val 3407"/>
            </a:avLst>
          </a:prstGeom>
          <a:solidFill>
            <a:schemeClr val="accent1"/>
          </a:solidFill>
          <a:ln w="9525">
            <a:noFill/>
            <a:round/>
            <a:headEnd/>
            <a:tailEnd/>
          </a:ln>
          <a:effectLst/>
        </p:spPr>
        <p:txBody>
          <a:bodyPr wrap="none" lIns="93286" tIns="46643" rIns="93286" bIns="46643" anchor="ctr"/>
          <a:lstStyle/>
          <a:p>
            <a:pPr defTabSz="933450">
              <a:spcBef>
                <a:spcPct val="0"/>
              </a:spcBef>
            </a:pPr>
            <a:endParaRPr lang="de-DE" b="0"/>
          </a:p>
        </p:txBody>
      </p:sp>
      <p:sp>
        <p:nvSpPr>
          <p:cNvPr id="11274" name="Rectangle 8"/>
          <p:cNvSpPr>
            <a:spLocks noChangeArrowheads="1"/>
          </p:cNvSpPr>
          <p:nvPr/>
        </p:nvSpPr>
        <p:spPr bwMode="auto">
          <a:xfrm>
            <a:off x="1174069" y="2690360"/>
            <a:ext cx="2222500" cy="215444"/>
          </a:xfrm>
          <a:prstGeom prst="rect">
            <a:avLst/>
          </a:prstGeom>
          <a:noFill/>
          <a:ln w="9525">
            <a:noFill/>
            <a:miter lim="800000"/>
            <a:headEnd/>
            <a:tailEnd/>
          </a:ln>
          <a:effectLst/>
        </p:spPr>
        <p:txBody>
          <a:bodyPr lIns="0" tIns="0" rIns="0" bIns="0">
            <a:spAutoFit/>
          </a:bodyPr>
          <a:lstStyle/>
          <a:p>
            <a:pPr algn="ctr" defTabSz="912813">
              <a:spcBef>
                <a:spcPct val="0"/>
              </a:spcBef>
              <a:spcAft>
                <a:spcPct val="30000"/>
              </a:spcAft>
              <a:buSzPct val="120000"/>
            </a:pPr>
            <a:r>
              <a:rPr lang="en-US" sz="1400" dirty="0">
                <a:solidFill>
                  <a:schemeClr val="tx2"/>
                </a:solidFill>
                <a:cs typeface="Times New Roman" pitchFamily="18" charset="0"/>
              </a:rPr>
              <a:t>Impression</a:t>
            </a:r>
          </a:p>
        </p:txBody>
      </p:sp>
      <p:sp>
        <p:nvSpPr>
          <p:cNvPr id="11275" name="AutoShape 9"/>
          <p:cNvSpPr>
            <a:spLocks noChangeArrowheads="1"/>
          </p:cNvSpPr>
          <p:nvPr/>
        </p:nvSpPr>
        <p:spPr bwMode="gray">
          <a:xfrm>
            <a:off x="1320119" y="3939722"/>
            <a:ext cx="1925638" cy="452438"/>
          </a:xfrm>
          <a:prstGeom prst="roundRect">
            <a:avLst>
              <a:gd name="adj" fmla="val 3407"/>
            </a:avLst>
          </a:prstGeom>
          <a:solidFill>
            <a:schemeClr val="accent1"/>
          </a:solidFill>
          <a:ln w="9525">
            <a:noFill/>
            <a:round/>
            <a:headEnd/>
            <a:tailEnd/>
          </a:ln>
          <a:effectLst/>
        </p:spPr>
        <p:txBody>
          <a:bodyPr wrap="none" lIns="93286" tIns="46643" rIns="93286" bIns="46643" anchor="ctr"/>
          <a:lstStyle/>
          <a:p>
            <a:pPr defTabSz="933450">
              <a:spcBef>
                <a:spcPct val="0"/>
              </a:spcBef>
            </a:pPr>
            <a:endParaRPr lang="de-DE" b="0" dirty="0">
              <a:solidFill>
                <a:schemeClr val="bg1"/>
              </a:solidFill>
            </a:endParaRPr>
          </a:p>
        </p:txBody>
      </p:sp>
      <p:sp>
        <p:nvSpPr>
          <p:cNvPr id="11276" name="Rectangle 10"/>
          <p:cNvSpPr>
            <a:spLocks noChangeArrowheads="1"/>
          </p:cNvSpPr>
          <p:nvPr/>
        </p:nvSpPr>
        <p:spPr bwMode="auto">
          <a:xfrm>
            <a:off x="1302657" y="4060372"/>
            <a:ext cx="1985962" cy="215444"/>
          </a:xfrm>
          <a:prstGeom prst="rect">
            <a:avLst/>
          </a:prstGeom>
          <a:noFill/>
          <a:ln w="9525">
            <a:noFill/>
            <a:miter lim="800000"/>
            <a:headEnd/>
            <a:tailEnd/>
          </a:ln>
          <a:effectLst/>
        </p:spPr>
        <p:txBody>
          <a:bodyPr lIns="0" tIns="0" rIns="0" bIns="0">
            <a:spAutoFit/>
          </a:bodyPr>
          <a:lstStyle/>
          <a:p>
            <a:pPr algn="ctr" defTabSz="912813">
              <a:spcBef>
                <a:spcPct val="0"/>
              </a:spcBef>
              <a:spcAft>
                <a:spcPct val="30000"/>
              </a:spcAft>
              <a:buSzPct val="120000"/>
            </a:pPr>
            <a:r>
              <a:rPr lang="en-US" sz="1400" dirty="0">
                <a:solidFill>
                  <a:schemeClr val="tx2"/>
                </a:solidFill>
                <a:cs typeface="Times New Roman" pitchFamily="18" charset="0"/>
              </a:rPr>
              <a:t>Click</a:t>
            </a:r>
          </a:p>
        </p:txBody>
      </p:sp>
      <p:sp>
        <p:nvSpPr>
          <p:cNvPr id="11277" name="AutoShape 11"/>
          <p:cNvSpPr>
            <a:spLocks noChangeArrowheads="1"/>
          </p:cNvSpPr>
          <p:nvPr/>
        </p:nvSpPr>
        <p:spPr bwMode="gray">
          <a:xfrm>
            <a:off x="1532844" y="5309735"/>
            <a:ext cx="1492250" cy="452437"/>
          </a:xfrm>
          <a:prstGeom prst="roundRect">
            <a:avLst>
              <a:gd name="adj" fmla="val 3407"/>
            </a:avLst>
          </a:prstGeom>
          <a:solidFill>
            <a:schemeClr val="accent1"/>
          </a:solidFill>
          <a:ln w="9525">
            <a:noFill/>
            <a:round/>
            <a:headEnd/>
            <a:tailEnd/>
          </a:ln>
          <a:effectLst/>
        </p:spPr>
        <p:txBody>
          <a:bodyPr wrap="none" lIns="93286" tIns="46643" rIns="93286" bIns="46643" anchor="ctr"/>
          <a:lstStyle/>
          <a:p>
            <a:pPr defTabSz="933450">
              <a:spcBef>
                <a:spcPct val="0"/>
              </a:spcBef>
            </a:pPr>
            <a:endParaRPr lang="de-DE" b="0"/>
          </a:p>
        </p:txBody>
      </p:sp>
      <p:sp>
        <p:nvSpPr>
          <p:cNvPr id="11278" name="Rectangle 12"/>
          <p:cNvSpPr>
            <a:spLocks noChangeArrowheads="1"/>
          </p:cNvSpPr>
          <p:nvPr/>
        </p:nvSpPr>
        <p:spPr bwMode="auto">
          <a:xfrm>
            <a:off x="1591582" y="5430385"/>
            <a:ext cx="1423987" cy="215444"/>
          </a:xfrm>
          <a:prstGeom prst="rect">
            <a:avLst/>
          </a:prstGeom>
          <a:noFill/>
          <a:ln w="9525">
            <a:noFill/>
            <a:miter lim="800000"/>
            <a:headEnd/>
            <a:tailEnd/>
          </a:ln>
          <a:effectLst/>
        </p:spPr>
        <p:txBody>
          <a:bodyPr lIns="0" tIns="0" rIns="0" bIns="0">
            <a:spAutoFit/>
          </a:bodyPr>
          <a:lstStyle/>
          <a:p>
            <a:pPr algn="ctr" defTabSz="912813">
              <a:spcBef>
                <a:spcPct val="0"/>
              </a:spcBef>
              <a:spcAft>
                <a:spcPct val="30000"/>
              </a:spcAft>
              <a:buSzPct val="120000"/>
            </a:pPr>
            <a:r>
              <a:rPr lang="en-US" sz="1400" dirty="0" smtClean="0">
                <a:solidFill>
                  <a:schemeClr val="tx2"/>
                </a:solidFill>
                <a:cs typeface="Times New Roman" pitchFamily="18" charset="0"/>
              </a:rPr>
              <a:t>Conversion</a:t>
            </a:r>
            <a:endParaRPr lang="en-US" sz="1400" dirty="0">
              <a:solidFill>
                <a:schemeClr val="tx2"/>
              </a:solidFill>
              <a:cs typeface="Times New Roman" pitchFamily="18" charset="0"/>
            </a:endParaRPr>
          </a:p>
        </p:txBody>
      </p:sp>
      <p:sp>
        <p:nvSpPr>
          <p:cNvPr id="11289" name="Line 25"/>
          <p:cNvSpPr>
            <a:spLocks noChangeShapeType="1"/>
          </p:cNvSpPr>
          <p:nvPr/>
        </p:nvSpPr>
        <p:spPr bwMode="auto">
          <a:xfrm>
            <a:off x="4305300" y="612775"/>
            <a:ext cx="4219575" cy="0"/>
          </a:xfrm>
          <a:prstGeom prst="line">
            <a:avLst/>
          </a:prstGeom>
          <a:noFill/>
          <a:ln w="9525">
            <a:solidFill>
              <a:schemeClr val="bg1"/>
            </a:solidFill>
            <a:round/>
            <a:headEnd/>
            <a:tailEnd/>
          </a:ln>
          <a:effectLst/>
        </p:spPr>
        <p:txBody>
          <a:bodyPr/>
          <a:lstStyle/>
          <a:p>
            <a:endParaRPr lang="en-US"/>
          </a:p>
        </p:txBody>
      </p:sp>
      <p:sp>
        <p:nvSpPr>
          <p:cNvPr id="11290" name="Rectangle 26"/>
          <p:cNvSpPr>
            <a:spLocks noChangeArrowheads="1"/>
          </p:cNvSpPr>
          <p:nvPr/>
        </p:nvSpPr>
        <p:spPr bwMode="auto">
          <a:xfrm>
            <a:off x="838200" y="685800"/>
            <a:ext cx="2630487" cy="258762"/>
          </a:xfrm>
          <a:prstGeom prst="rect">
            <a:avLst/>
          </a:prstGeom>
          <a:noFill/>
          <a:ln w="9525">
            <a:noFill/>
            <a:miter lim="800000"/>
            <a:headEnd/>
            <a:tailEnd/>
          </a:ln>
          <a:effectLst/>
        </p:spPr>
        <p:txBody>
          <a:bodyPr lIns="0" tIns="0" rIns="0" bIns="0">
            <a:spAutoFit/>
          </a:bodyPr>
          <a:lstStyle/>
          <a:p>
            <a:pPr defTabSz="912813">
              <a:spcBef>
                <a:spcPct val="0"/>
              </a:spcBef>
              <a:spcAft>
                <a:spcPct val="30000"/>
              </a:spcAft>
              <a:buSzPct val="120000"/>
            </a:pPr>
            <a:r>
              <a:rPr lang="en-US" sz="1700" dirty="0">
                <a:solidFill>
                  <a:schemeClr val="bg1"/>
                </a:solidFill>
              </a:rPr>
              <a:t>Company’s Perspective</a:t>
            </a:r>
            <a:endParaRPr lang="en-US" sz="1700" dirty="0">
              <a:solidFill>
                <a:schemeClr val="bg1"/>
              </a:solidFill>
              <a:cs typeface="Times New Roman" pitchFamily="18" charset="0"/>
            </a:endParaRPr>
          </a:p>
        </p:txBody>
      </p:sp>
      <p:sp>
        <p:nvSpPr>
          <p:cNvPr id="11291" name="Rectangle 27"/>
          <p:cNvSpPr>
            <a:spLocks noChangeArrowheads="1"/>
          </p:cNvSpPr>
          <p:nvPr/>
        </p:nvSpPr>
        <p:spPr bwMode="auto">
          <a:xfrm>
            <a:off x="5273455" y="505965"/>
            <a:ext cx="2630487" cy="258762"/>
          </a:xfrm>
          <a:prstGeom prst="rect">
            <a:avLst/>
          </a:prstGeom>
          <a:noFill/>
          <a:ln w="9525">
            <a:noFill/>
            <a:miter lim="800000"/>
            <a:headEnd/>
            <a:tailEnd/>
          </a:ln>
          <a:effectLst/>
        </p:spPr>
        <p:txBody>
          <a:bodyPr lIns="0" tIns="0" rIns="0" bIns="0">
            <a:spAutoFit/>
          </a:bodyPr>
          <a:lstStyle/>
          <a:p>
            <a:pPr defTabSz="912813">
              <a:spcBef>
                <a:spcPct val="0"/>
              </a:spcBef>
              <a:spcAft>
                <a:spcPct val="30000"/>
              </a:spcAft>
              <a:buSzPct val="120000"/>
            </a:pPr>
            <a:r>
              <a:rPr lang="en-US" sz="1700" dirty="0">
                <a:solidFill>
                  <a:schemeClr val="bg1"/>
                </a:solidFill>
              </a:rPr>
              <a:t>Consumer’s Perspective</a:t>
            </a:r>
            <a:endParaRPr lang="en-US" sz="1700" dirty="0">
              <a:solidFill>
                <a:schemeClr val="bg1"/>
              </a:solidFill>
              <a:cs typeface="Times New Roman" pitchFamily="18" charset="0"/>
            </a:endParaRPr>
          </a:p>
        </p:txBody>
      </p:sp>
      <p:sp>
        <p:nvSpPr>
          <p:cNvPr id="11292" name="AutoShape 28"/>
          <p:cNvSpPr>
            <a:spLocks noChangeArrowheads="1"/>
          </p:cNvSpPr>
          <p:nvPr/>
        </p:nvSpPr>
        <p:spPr bwMode="auto">
          <a:xfrm flipH="1" flipV="1">
            <a:off x="6100542" y="1589805"/>
            <a:ext cx="963612" cy="107950"/>
          </a:xfrm>
          <a:prstGeom prst="triangle">
            <a:avLst>
              <a:gd name="adj" fmla="val 50000"/>
            </a:avLst>
          </a:prstGeom>
          <a:solidFill>
            <a:schemeClr val="folHlink"/>
          </a:solidFill>
          <a:ln w="9525">
            <a:noFill/>
            <a:miter lim="800000"/>
            <a:headEnd/>
            <a:tailEnd/>
          </a:ln>
          <a:effectLst/>
        </p:spPr>
        <p:txBody>
          <a:bodyPr wrap="none" anchor="ctr"/>
          <a:lstStyle/>
          <a:p>
            <a:endParaRPr lang="en-US"/>
          </a:p>
        </p:txBody>
      </p:sp>
      <p:sp>
        <p:nvSpPr>
          <p:cNvPr id="11293" name="AutoShape 29"/>
          <p:cNvSpPr>
            <a:spLocks noChangeArrowheads="1"/>
          </p:cNvSpPr>
          <p:nvPr/>
        </p:nvSpPr>
        <p:spPr bwMode="auto">
          <a:xfrm flipH="1" flipV="1">
            <a:off x="6100542" y="3264705"/>
            <a:ext cx="965200" cy="107950"/>
          </a:xfrm>
          <a:prstGeom prst="triangle">
            <a:avLst>
              <a:gd name="adj" fmla="val 50000"/>
            </a:avLst>
          </a:prstGeom>
          <a:solidFill>
            <a:schemeClr val="folHlink"/>
          </a:solidFill>
          <a:ln w="9525">
            <a:noFill/>
            <a:miter lim="800000"/>
            <a:headEnd/>
            <a:tailEnd/>
          </a:ln>
          <a:effectLst/>
        </p:spPr>
        <p:txBody>
          <a:bodyPr wrap="none" anchor="ctr"/>
          <a:lstStyle/>
          <a:p>
            <a:endParaRPr lang="en-US"/>
          </a:p>
        </p:txBody>
      </p:sp>
      <p:sp>
        <p:nvSpPr>
          <p:cNvPr id="11294" name="AutoShape 30"/>
          <p:cNvSpPr>
            <a:spLocks noChangeArrowheads="1"/>
          </p:cNvSpPr>
          <p:nvPr/>
        </p:nvSpPr>
        <p:spPr bwMode="auto">
          <a:xfrm flipH="1" flipV="1">
            <a:off x="6111655" y="4877713"/>
            <a:ext cx="963612" cy="107950"/>
          </a:xfrm>
          <a:prstGeom prst="triangle">
            <a:avLst>
              <a:gd name="adj" fmla="val 50000"/>
            </a:avLst>
          </a:prstGeom>
          <a:solidFill>
            <a:schemeClr val="folHlink"/>
          </a:solidFill>
          <a:ln w="9525">
            <a:noFill/>
            <a:miter lim="800000"/>
            <a:headEnd/>
            <a:tailEnd/>
          </a:ln>
          <a:effectLst/>
        </p:spPr>
        <p:txBody>
          <a:bodyPr wrap="none" anchor="ctr"/>
          <a:lstStyle/>
          <a:p>
            <a:endParaRPr lang="en-US"/>
          </a:p>
        </p:txBody>
      </p:sp>
      <p:pic>
        <p:nvPicPr>
          <p:cNvPr id="28" name="Picture 27"/>
          <p:cNvPicPr>
            <a:picLocks noChangeAspect="1"/>
          </p:cNvPicPr>
          <p:nvPr/>
        </p:nvPicPr>
        <p:blipFill rotWithShape="1">
          <a:blip r:embed="rId3"/>
          <a:srcRect l="1" t="7210" r="73104" b="86961"/>
          <a:stretch/>
        </p:blipFill>
        <p:spPr>
          <a:xfrm>
            <a:off x="4576763" y="1013443"/>
            <a:ext cx="4098886" cy="499647"/>
          </a:xfrm>
          <a:prstGeom prst="rect">
            <a:avLst/>
          </a:prstGeom>
        </p:spPr>
      </p:pic>
      <p:pic>
        <p:nvPicPr>
          <p:cNvPr id="30" name="Picture 29"/>
          <p:cNvPicPr>
            <a:picLocks noChangeAspect="1"/>
          </p:cNvPicPr>
          <p:nvPr/>
        </p:nvPicPr>
        <p:blipFill rotWithShape="1">
          <a:blip r:embed="rId3"/>
          <a:srcRect t="7210" r="45171" b="43775"/>
          <a:stretch/>
        </p:blipFill>
        <p:spPr>
          <a:xfrm>
            <a:off x="5403250" y="1860149"/>
            <a:ext cx="2506782" cy="1260543"/>
          </a:xfrm>
          <a:prstGeom prst="rect">
            <a:avLst/>
          </a:prstGeom>
        </p:spPr>
      </p:pic>
      <p:pic>
        <p:nvPicPr>
          <p:cNvPr id="32" name="Picture 31"/>
          <p:cNvPicPr>
            <a:picLocks noChangeAspect="1"/>
          </p:cNvPicPr>
          <p:nvPr/>
        </p:nvPicPr>
        <p:blipFill rotWithShape="1">
          <a:blip r:embed="rId4"/>
          <a:srcRect l="14606" t="20971" r="15965" b="16045"/>
          <a:stretch/>
        </p:blipFill>
        <p:spPr>
          <a:xfrm>
            <a:off x="5297267" y="3400187"/>
            <a:ext cx="2645229" cy="1349829"/>
          </a:xfrm>
          <a:prstGeom prst="rect">
            <a:avLst/>
          </a:prstGeom>
        </p:spPr>
      </p:pic>
      <p:pic>
        <p:nvPicPr>
          <p:cNvPr id="33" name="Picture 32"/>
          <p:cNvPicPr>
            <a:picLocks noChangeAspect="1"/>
          </p:cNvPicPr>
          <p:nvPr/>
        </p:nvPicPr>
        <p:blipFill rotWithShape="1">
          <a:blip r:embed="rId5"/>
          <a:srcRect l="20805" t="12862" r="21683" b="6639"/>
          <a:stretch/>
        </p:blipFill>
        <p:spPr>
          <a:xfrm>
            <a:off x="5613849" y="5076803"/>
            <a:ext cx="2191207" cy="1725194"/>
          </a:xfrm>
          <a:prstGeom prst="rect">
            <a:avLst/>
          </a:prstGeom>
        </p:spPr>
      </p:pic>
      <p:sp>
        <p:nvSpPr>
          <p:cNvPr id="35" name="Title 1"/>
          <p:cNvSpPr>
            <a:spLocks noGrp="1"/>
          </p:cNvSpPr>
          <p:nvPr>
            <p:ph type="title"/>
          </p:nvPr>
        </p:nvSpPr>
        <p:spPr>
          <a:xfrm>
            <a:off x="56924" y="62141"/>
            <a:ext cx="8793162" cy="307777"/>
          </a:xfrm>
        </p:spPr>
        <p:txBody>
          <a:bodyPr/>
          <a:lstStyle/>
          <a:p>
            <a:r>
              <a:rPr lang="en-US" sz="2000" dirty="0" smtClean="0"/>
              <a:t>DIGITAL MARKETING</a:t>
            </a:r>
            <a:endParaRPr lang="en-US" sz="2000" dirty="0"/>
          </a:p>
        </p:txBody>
      </p:sp>
      <p:sp>
        <p:nvSpPr>
          <p:cNvPr id="36" name="Rectangle 36"/>
          <p:cNvSpPr>
            <a:spLocks noChangeArrowheads="1"/>
          </p:cNvSpPr>
          <p:nvPr/>
        </p:nvSpPr>
        <p:spPr bwMode="auto">
          <a:xfrm>
            <a:off x="410936" y="394381"/>
            <a:ext cx="6775450" cy="401637"/>
          </a:xfrm>
          <a:prstGeom prst="rect">
            <a:avLst/>
          </a:prstGeom>
          <a:solidFill>
            <a:schemeClr val="accent1"/>
          </a:solidFill>
          <a:ln w="9525" algn="ctr">
            <a:noFill/>
            <a:round/>
            <a:headEnd/>
            <a:tailEnd/>
          </a:ln>
        </p:spPr>
        <p:txBody>
          <a:bodyPr lIns="93296" tIns="46648" rIns="93296" bIns="46648"/>
          <a:lstStyle/>
          <a:p>
            <a:pPr algn="ctr" defTabSz="933450">
              <a:spcBef>
                <a:spcPct val="50000"/>
              </a:spcBef>
            </a:pPr>
            <a:endParaRPr lang="en-US"/>
          </a:p>
        </p:txBody>
      </p:sp>
      <p:sp>
        <p:nvSpPr>
          <p:cNvPr id="37" name="TextBox 36"/>
          <p:cNvSpPr txBox="1"/>
          <p:nvPr/>
        </p:nvSpPr>
        <p:spPr>
          <a:xfrm>
            <a:off x="1534882" y="394384"/>
            <a:ext cx="5159831" cy="400110"/>
          </a:xfrm>
          <a:prstGeom prst="rect">
            <a:avLst/>
          </a:prstGeom>
          <a:noFill/>
        </p:spPr>
        <p:txBody>
          <a:bodyPr wrap="square" rtlCol="0">
            <a:spAutoFit/>
          </a:bodyPr>
          <a:lstStyle/>
          <a:p>
            <a:pPr algn="ctr"/>
            <a:r>
              <a:rPr lang="en-US" sz="2000" dirty="0" smtClean="0">
                <a:solidFill>
                  <a:schemeClr val="tx2"/>
                </a:solidFill>
              </a:rPr>
              <a:t>Search Advertising</a:t>
            </a:r>
            <a:endParaRPr lang="en-US" sz="2000" dirty="0">
              <a:solidFill>
                <a:schemeClr val="tx2"/>
              </a:solidFill>
            </a:endParaRPr>
          </a:p>
        </p:txBody>
      </p:sp>
    </p:spTree>
    <p:extLst>
      <p:ext uri="{BB962C8B-B14F-4D97-AF65-F5344CB8AC3E}">
        <p14:creationId xmlns:p14="http://schemas.microsoft.com/office/powerpoint/2010/main" val="6768299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7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29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27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27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2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29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27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27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2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3" grpId="0" animBg="1"/>
      <p:bldP spid="11274" grpId="0"/>
      <p:bldP spid="11275" grpId="0" animBg="1"/>
      <p:bldP spid="11276" grpId="0"/>
      <p:bldP spid="11277" grpId="0" animBg="1"/>
      <p:bldP spid="11278" grpId="0"/>
      <p:bldP spid="11292" grpId="0" animBg="1"/>
      <p:bldP spid="11293" grpId="0" animBg="1"/>
      <p:bldP spid="1129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C6B71568-0528-41AA-B241-E195FE1320B9}" type="slidenum">
              <a:rPr lang="en-US" smtClean="0"/>
              <a:pPr>
                <a:defRPr/>
              </a:pPr>
              <a:t>4</a:t>
            </a:fld>
            <a:endParaRPr lang="en-US"/>
          </a:p>
        </p:txBody>
      </p:sp>
      <p:sp>
        <p:nvSpPr>
          <p:cNvPr id="4" name="Title 1"/>
          <p:cNvSpPr>
            <a:spLocks noGrp="1"/>
          </p:cNvSpPr>
          <p:nvPr>
            <p:ph type="title"/>
          </p:nvPr>
        </p:nvSpPr>
        <p:spPr>
          <a:xfrm>
            <a:off x="56924" y="62141"/>
            <a:ext cx="8793162" cy="307777"/>
          </a:xfrm>
        </p:spPr>
        <p:txBody>
          <a:bodyPr/>
          <a:lstStyle/>
          <a:p>
            <a:r>
              <a:rPr lang="en-US" sz="2000" dirty="0" smtClean="0"/>
              <a:t>DIGITAL MARKETING</a:t>
            </a:r>
            <a:endParaRPr lang="en-US" sz="2000" dirty="0"/>
          </a:p>
        </p:txBody>
      </p:sp>
      <p:sp>
        <p:nvSpPr>
          <p:cNvPr id="5" name="Rectangle 36"/>
          <p:cNvSpPr>
            <a:spLocks noChangeArrowheads="1"/>
          </p:cNvSpPr>
          <p:nvPr/>
        </p:nvSpPr>
        <p:spPr bwMode="auto">
          <a:xfrm>
            <a:off x="410936" y="394381"/>
            <a:ext cx="6775450" cy="401637"/>
          </a:xfrm>
          <a:prstGeom prst="rect">
            <a:avLst/>
          </a:prstGeom>
          <a:solidFill>
            <a:schemeClr val="accent1"/>
          </a:solidFill>
          <a:ln w="9525" algn="ctr">
            <a:noFill/>
            <a:round/>
            <a:headEnd/>
            <a:tailEnd/>
          </a:ln>
        </p:spPr>
        <p:txBody>
          <a:bodyPr lIns="93296" tIns="46648" rIns="93296" bIns="46648"/>
          <a:lstStyle/>
          <a:p>
            <a:pPr algn="ctr" defTabSz="933450">
              <a:spcBef>
                <a:spcPct val="50000"/>
              </a:spcBef>
            </a:pPr>
            <a:endParaRPr lang="en-US"/>
          </a:p>
        </p:txBody>
      </p:sp>
      <p:sp>
        <p:nvSpPr>
          <p:cNvPr id="6" name="TextBox 5"/>
          <p:cNvSpPr txBox="1"/>
          <p:nvPr/>
        </p:nvSpPr>
        <p:spPr>
          <a:xfrm>
            <a:off x="1534882" y="394384"/>
            <a:ext cx="5159831" cy="400110"/>
          </a:xfrm>
          <a:prstGeom prst="rect">
            <a:avLst/>
          </a:prstGeom>
          <a:noFill/>
        </p:spPr>
        <p:txBody>
          <a:bodyPr wrap="square" rtlCol="0">
            <a:spAutoFit/>
          </a:bodyPr>
          <a:lstStyle/>
          <a:p>
            <a:pPr algn="ctr"/>
            <a:r>
              <a:rPr lang="en-US" sz="2000" dirty="0" smtClean="0">
                <a:solidFill>
                  <a:schemeClr val="tx2"/>
                </a:solidFill>
              </a:rPr>
              <a:t>Search Advertising:  Consumer</a:t>
            </a:r>
            <a:endParaRPr lang="en-US" sz="2000" dirty="0">
              <a:solidFill>
                <a:schemeClr val="tx2"/>
              </a:solidFill>
            </a:endParaRPr>
          </a:p>
        </p:txBody>
      </p:sp>
      <p:sp>
        <p:nvSpPr>
          <p:cNvPr id="9" name="TextBox 8"/>
          <p:cNvSpPr txBox="1"/>
          <p:nvPr/>
        </p:nvSpPr>
        <p:spPr>
          <a:xfrm>
            <a:off x="391885" y="1055911"/>
            <a:ext cx="4310744" cy="338554"/>
          </a:xfrm>
          <a:prstGeom prst="rect">
            <a:avLst/>
          </a:prstGeom>
          <a:solidFill>
            <a:schemeClr val="accent1"/>
          </a:solidFill>
        </p:spPr>
        <p:txBody>
          <a:bodyPr wrap="square" rtlCol="0">
            <a:spAutoFit/>
          </a:bodyPr>
          <a:lstStyle/>
          <a:p>
            <a:pPr algn="ctr"/>
            <a:r>
              <a:rPr lang="en-US" dirty="0" smtClean="0">
                <a:solidFill>
                  <a:schemeClr val="tx2"/>
                </a:solidFill>
              </a:rPr>
              <a:t>SEARCH AND </a:t>
            </a:r>
            <a:r>
              <a:rPr lang="en-US" b="1" dirty="0" smtClean="0">
                <a:solidFill>
                  <a:schemeClr val="tx2"/>
                </a:solidFill>
              </a:rPr>
              <a:t>CLICK DECISION</a:t>
            </a:r>
            <a:endParaRPr lang="en-US" b="1" dirty="0">
              <a:solidFill>
                <a:schemeClr val="tx2"/>
              </a:solidFill>
            </a:endParaRPr>
          </a:p>
        </p:txBody>
      </p:sp>
      <p:pic>
        <p:nvPicPr>
          <p:cNvPr id="11" name="Picture 10"/>
          <p:cNvPicPr>
            <a:picLocks noChangeAspect="1"/>
          </p:cNvPicPr>
          <p:nvPr/>
        </p:nvPicPr>
        <p:blipFill rotWithShape="1">
          <a:blip r:embed="rId2"/>
          <a:srcRect t="7210" r="45171" b="43775"/>
          <a:stretch/>
        </p:blipFill>
        <p:spPr>
          <a:xfrm>
            <a:off x="743445" y="1931124"/>
            <a:ext cx="6266955" cy="3151358"/>
          </a:xfrm>
          <a:prstGeom prst="rect">
            <a:avLst/>
          </a:prstGeom>
        </p:spPr>
      </p:pic>
    </p:spTree>
    <p:extLst>
      <p:ext uri="{BB962C8B-B14F-4D97-AF65-F5344CB8AC3E}">
        <p14:creationId xmlns:p14="http://schemas.microsoft.com/office/powerpoint/2010/main" val="789340788"/>
      </p:ext>
    </p:extLst>
  </p:cSld>
  <p:clrMapOvr>
    <a:masterClrMapping/>
  </p:clrMapOvr>
  <p:transition>
    <p:zoom/>
    <p:sndAc>
      <p:endSnd/>
    </p:sndAc>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C6B71568-0528-41AA-B241-E195FE1320B9}" type="slidenum">
              <a:rPr lang="en-US" smtClean="0"/>
              <a:pPr>
                <a:defRPr/>
              </a:pPr>
              <a:t>5</a:t>
            </a:fld>
            <a:endParaRPr lang="en-US"/>
          </a:p>
        </p:txBody>
      </p:sp>
      <p:sp>
        <p:nvSpPr>
          <p:cNvPr id="4" name="Title 1"/>
          <p:cNvSpPr>
            <a:spLocks noGrp="1"/>
          </p:cNvSpPr>
          <p:nvPr>
            <p:ph type="title"/>
          </p:nvPr>
        </p:nvSpPr>
        <p:spPr>
          <a:xfrm>
            <a:off x="56924" y="62141"/>
            <a:ext cx="8793162" cy="307777"/>
          </a:xfrm>
        </p:spPr>
        <p:txBody>
          <a:bodyPr/>
          <a:lstStyle/>
          <a:p>
            <a:r>
              <a:rPr lang="en-US" sz="2000" dirty="0" smtClean="0"/>
              <a:t>DIGITAL MARKETING</a:t>
            </a:r>
            <a:endParaRPr lang="en-US" sz="2000" dirty="0"/>
          </a:p>
        </p:txBody>
      </p:sp>
      <p:sp>
        <p:nvSpPr>
          <p:cNvPr id="5" name="Rectangle 36"/>
          <p:cNvSpPr>
            <a:spLocks noChangeArrowheads="1"/>
          </p:cNvSpPr>
          <p:nvPr/>
        </p:nvSpPr>
        <p:spPr bwMode="auto">
          <a:xfrm>
            <a:off x="410936" y="394381"/>
            <a:ext cx="6775450" cy="401637"/>
          </a:xfrm>
          <a:prstGeom prst="rect">
            <a:avLst/>
          </a:prstGeom>
          <a:solidFill>
            <a:schemeClr val="accent1"/>
          </a:solidFill>
          <a:ln w="9525" algn="ctr">
            <a:noFill/>
            <a:round/>
            <a:headEnd/>
            <a:tailEnd/>
          </a:ln>
        </p:spPr>
        <p:txBody>
          <a:bodyPr lIns="93296" tIns="46648" rIns="93296" bIns="46648"/>
          <a:lstStyle/>
          <a:p>
            <a:pPr algn="ctr" defTabSz="933450">
              <a:spcBef>
                <a:spcPct val="50000"/>
              </a:spcBef>
            </a:pPr>
            <a:endParaRPr lang="en-US"/>
          </a:p>
        </p:txBody>
      </p:sp>
      <p:sp>
        <p:nvSpPr>
          <p:cNvPr id="6" name="TextBox 5"/>
          <p:cNvSpPr txBox="1"/>
          <p:nvPr/>
        </p:nvSpPr>
        <p:spPr>
          <a:xfrm>
            <a:off x="1534882" y="394384"/>
            <a:ext cx="5159831" cy="400110"/>
          </a:xfrm>
          <a:prstGeom prst="rect">
            <a:avLst/>
          </a:prstGeom>
          <a:noFill/>
        </p:spPr>
        <p:txBody>
          <a:bodyPr wrap="square" rtlCol="0">
            <a:spAutoFit/>
          </a:bodyPr>
          <a:lstStyle/>
          <a:p>
            <a:pPr algn="ctr"/>
            <a:r>
              <a:rPr lang="en-US" sz="2000" dirty="0" smtClean="0">
                <a:solidFill>
                  <a:schemeClr val="tx2"/>
                </a:solidFill>
              </a:rPr>
              <a:t>Search Advertising:  Consumer</a:t>
            </a:r>
            <a:endParaRPr lang="en-US" sz="2000" dirty="0">
              <a:solidFill>
                <a:schemeClr val="tx2"/>
              </a:solidFill>
            </a:endParaRPr>
          </a:p>
        </p:txBody>
      </p:sp>
      <p:sp>
        <p:nvSpPr>
          <p:cNvPr id="10" name="TextBox 9"/>
          <p:cNvSpPr txBox="1"/>
          <p:nvPr/>
        </p:nvSpPr>
        <p:spPr>
          <a:xfrm>
            <a:off x="410936" y="966706"/>
            <a:ext cx="3124200" cy="338554"/>
          </a:xfrm>
          <a:prstGeom prst="rect">
            <a:avLst/>
          </a:prstGeom>
          <a:solidFill>
            <a:schemeClr val="accent1"/>
          </a:solidFill>
        </p:spPr>
        <p:txBody>
          <a:bodyPr wrap="square" rtlCol="0">
            <a:spAutoFit/>
          </a:bodyPr>
          <a:lstStyle/>
          <a:p>
            <a:pPr algn="ctr"/>
            <a:r>
              <a:rPr lang="en-US" b="1" dirty="0" smtClean="0">
                <a:solidFill>
                  <a:schemeClr val="tx2"/>
                </a:solidFill>
              </a:rPr>
              <a:t>CONVERSION DECISION</a:t>
            </a:r>
            <a:endParaRPr lang="en-US" b="1" dirty="0">
              <a:solidFill>
                <a:schemeClr val="tx2"/>
              </a:solidFill>
            </a:endParaRPr>
          </a:p>
        </p:txBody>
      </p:sp>
      <p:pic>
        <p:nvPicPr>
          <p:cNvPr id="12" name="Picture 11"/>
          <p:cNvPicPr>
            <a:picLocks noChangeAspect="1"/>
          </p:cNvPicPr>
          <p:nvPr/>
        </p:nvPicPr>
        <p:blipFill rotWithShape="1">
          <a:blip r:embed="rId2"/>
          <a:srcRect l="20805" t="12862" r="21683" b="6639"/>
          <a:stretch/>
        </p:blipFill>
        <p:spPr>
          <a:xfrm>
            <a:off x="827986" y="1475948"/>
            <a:ext cx="6573622" cy="5175583"/>
          </a:xfrm>
          <a:prstGeom prst="rect">
            <a:avLst/>
          </a:prstGeom>
        </p:spPr>
      </p:pic>
      <p:pic>
        <p:nvPicPr>
          <p:cNvPr id="13" name="Picture 12"/>
          <p:cNvPicPr>
            <a:picLocks noChangeAspect="1"/>
          </p:cNvPicPr>
          <p:nvPr/>
        </p:nvPicPr>
        <p:blipFill rotWithShape="1">
          <a:blip r:embed="rId3"/>
          <a:srcRect l="24200" t="20316" r="25363" b="17889"/>
          <a:stretch/>
        </p:blipFill>
        <p:spPr>
          <a:xfrm>
            <a:off x="2536370" y="2863074"/>
            <a:ext cx="3458970" cy="2383839"/>
          </a:xfrm>
          <a:prstGeom prst="rect">
            <a:avLst/>
          </a:prstGeom>
        </p:spPr>
      </p:pic>
    </p:spTree>
    <p:extLst>
      <p:ext uri="{BB962C8B-B14F-4D97-AF65-F5344CB8AC3E}">
        <p14:creationId xmlns:p14="http://schemas.microsoft.com/office/powerpoint/2010/main" val="3071209906"/>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68086" y="956846"/>
            <a:ext cx="3124200" cy="338554"/>
          </a:xfrm>
          <a:prstGeom prst="rect">
            <a:avLst/>
          </a:prstGeom>
          <a:solidFill>
            <a:schemeClr val="accent1"/>
          </a:solidFill>
        </p:spPr>
        <p:txBody>
          <a:bodyPr wrap="square" rtlCol="0">
            <a:spAutoFit/>
          </a:bodyPr>
          <a:lstStyle/>
          <a:p>
            <a:pPr algn="ctr"/>
            <a:r>
              <a:rPr lang="en-US" b="1" dirty="0" smtClean="0">
                <a:solidFill>
                  <a:schemeClr val="tx2"/>
                </a:solidFill>
              </a:rPr>
              <a:t>Buying Keywords</a:t>
            </a:r>
            <a:endParaRPr lang="en-US" b="1" dirty="0">
              <a:solidFill>
                <a:schemeClr val="tx2"/>
              </a:solidFill>
            </a:endParaRPr>
          </a:p>
        </p:txBody>
      </p:sp>
      <p:sp>
        <p:nvSpPr>
          <p:cNvPr id="7" name="Title 1"/>
          <p:cNvSpPr>
            <a:spLocks noGrp="1"/>
          </p:cNvSpPr>
          <p:nvPr>
            <p:ph type="title"/>
          </p:nvPr>
        </p:nvSpPr>
        <p:spPr>
          <a:xfrm>
            <a:off x="56924" y="62141"/>
            <a:ext cx="8793162" cy="307777"/>
          </a:xfrm>
        </p:spPr>
        <p:txBody>
          <a:bodyPr/>
          <a:lstStyle/>
          <a:p>
            <a:r>
              <a:rPr lang="en-US" sz="2000" dirty="0" smtClean="0"/>
              <a:t>DIGITAL MARKETING</a:t>
            </a:r>
            <a:endParaRPr lang="en-US" sz="2000" dirty="0"/>
          </a:p>
        </p:txBody>
      </p:sp>
      <p:sp>
        <p:nvSpPr>
          <p:cNvPr id="8" name="Rectangle 36"/>
          <p:cNvSpPr>
            <a:spLocks noChangeArrowheads="1"/>
          </p:cNvSpPr>
          <p:nvPr/>
        </p:nvSpPr>
        <p:spPr bwMode="auto">
          <a:xfrm>
            <a:off x="410936" y="394381"/>
            <a:ext cx="6775450" cy="401637"/>
          </a:xfrm>
          <a:prstGeom prst="rect">
            <a:avLst/>
          </a:prstGeom>
          <a:solidFill>
            <a:schemeClr val="accent1"/>
          </a:solidFill>
          <a:ln w="9525" algn="ctr">
            <a:noFill/>
            <a:round/>
            <a:headEnd/>
            <a:tailEnd/>
          </a:ln>
        </p:spPr>
        <p:txBody>
          <a:bodyPr lIns="93296" tIns="46648" rIns="93296" bIns="46648"/>
          <a:lstStyle/>
          <a:p>
            <a:pPr algn="ctr" defTabSz="933450">
              <a:spcBef>
                <a:spcPct val="50000"/>
              </a:spcBef>
            </a:pPr>
            <a:endParaRPr lang="en-US"/>
          </a:p>
        </p:txBody>
      </p:sp>
      <p:sp>
        <p:nvSpPr>
          <p:cNvPr id="9" name="TextBox 8"/>
          <p:cNvSpPr txBox="1"/>
          <p:nvPr/>
        </p:nvSpPr>
        <p:spPr>
          <a:xfrm>
            <a:off x="1534882" y="394384"/>
            <a:ext cx="5159831" cy="400110"/>
          </a:xfrm>
          <a:prstGeom prst="rect">
            <a:avLst/>
          </a:prstGeom>
          <a:noFill/>
        </p:spPr>
        <p:txBody>
          <a:bodyPr wrap="square" rtlCol="0">
            <a:spAutoFit/>
          </a:bodyPr>
          <a:lstStyle/>
          <a:p>
            <a:pPr algn="ctr"/>
            <a:r>
              <a:rPr lang="en-US" sz="2000" dirty="0" smtClean="0">
                <a:solidFill>
                  <a:schemeClr val="tx2"/>
                </a:solidFill>
              </a:rPr>
              <a:t>Search Advertising:  Advertiser</a:t>
            </a:r>
            <a:endParaRPr lang="en-US" sz="2000" dirty="0">
              <a:solidFill>
                <a:schemeClr val="tx2"/>
              </a:solidFill>
            </a:endParaRPr>
          </a:p>
        </p:txBody>
      </p:sp>
      <p:pic>
        <p:nvPicPr>
          <p:cNvPr id="5" name="Picture 4"/>
          <p:cNvPicPr>
            <a:picLocks noChangeAspect="1"/>
          </p:cNvPicPr>
          <p:nvPr/>
        </p:nvPicPr>
        <p:blipFill rotWithShape="1">
          <a:blip r:embed="rId2"/>
          <a:srcRect t="2379" r="38439" b="33776"/>
          <a:stretch/>
        </p:blipFill>
        <p:spPr>
          <a:xfrm>
            <a:off x="700746" y="1750143"/>
            <a:ext cx="7505517" cy="4378515"/>
          </a:xfrm>
          <a:prstGeom prst="rect">
            <a:avLst/>
          </a:prstGeom>
        </p:spPr>
      </p:pic>
      <p:sp>
        <p:nvSpPr>
          <p:cNvPr id="10" name="Rounded Rectangle 9"/>
          <p:cNvSpPr/>
          <p:nvPr/>
        </p:nvSpPr>
        <p:spPr bwMode="auto">
          <a:xfrm>
            <a:off x="4964793" y="3939400"/>
            <a:ext cx="2656114" cy="1284515"/>
          </a:xfrm>
          <a:prstGeom prst="roundRect">
            <a:avLst/>
          </a:prstGeom>
          <a:solidFill>
            <a:schemeClr val="accent3">
              <a:lumMod val="9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1" name="TextBox 10"/>
          <p:cNvSpPr txBox="1"/>
          <p:nvPr/>
        </p:nvSpPr>
        <p:spPr>
          <a:xfrm>
            <a:off x="5399314" y="4227714"/>
            <a:ext cx="1787072" cy="707886"/>
          </a:xfrm>
          <a:prstGeom prst="rect">
            <a:avLst/>
          </a:prstGeom>
          <a:noFill/>
        </p:spPr>
        <p:txBody>
          <a:bodyPr wrap="square" rtlCol="0">
            <a:spAutoFit/>
          </a:bodyPr>
          <a:lstStyle/>
          <a:p>
            <a:pPr algn="ctr"/>
            <a:r>
              <a:rPr lang="en-US" sz="2000" dirty="0" smtClean="0">
                <a:solidFill>
                  <a:schemeClr val="tx2"/>
                </a:solidFill>
              </a:rPr>
              <a:t>Branded Keywords</a:t>
            </a:r>
            <a:endParaRPr lang="en-US" sz="2000" dirty="0">
              <a:solidFill>
                <a:schemeClr val="tx2"/>
              </a:solidFill>
            </a:endParaRPr>
          </a:p>
        </p:txBody>
      </p:sp>
    </p:spTree>
    <p:extLst>
      <p:ext uri="{BB962C8B-B14F-4D97-AF65-F5344CB8AC3E}">
        <p14:creationId xmlns:p14="http://schemas.microsoft.com/office/powerpoint/2010/main" val="1956108526"/>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C6B71568-0528-41AA-B241-E195FE1320B9}" type="slidenum">
              <a:rPr lang="en-US" smtClean="0"/>
              <a:pPr>
                <a:defRPr/>
              </a:pPr>
              <a:t>7</a:t>
            </a:fld>
            <a:endParaRPr lang="en-US"/>
          </a:p>
        </p:txBody>
      </p:sp>
      <p:pic>
        <p:nvPicPr>
          <p:cNvPr id="4" name="Picture 3"/>
          <p:cNvPicPr>
            <a:picLocks noChangeAspect="1"/>
          </p:cNvPicPr>
          <p:nvPr/>
        </p:nvPicPr>
        <p:blipFill rotWithShape="1">
          <a:blip r:embed="rId2"/>
          <a:srcRect t="6878" r="45098" b="26015"/>
          <a:stretch/>
        </p:blipFill>
        <p:spPr>
          <a:xfrm>
            <a:off x="1738081" y="1845133"/>
            <a:ext cx="7112005" cy="4889836"/>
          </a:xfrm>
          <a:prstGeom prst="rect">
            <a:avLst/>
          </a:prstGeom>
        </p:spPr>
      </p:pic>
      <p:sp>
        <p:nvSpPr>
          <p:cNvPr id="5" name="Title 1"/>
          <p:cNvSpPr>
            <a:spLocks noGrp="1"/>
          </p:cNvSpPr>
          <p:nvPr>
            <p:ph type="title"/>
          </p:nvPr>
        </p:nvSpPr>
        <p:spPr>
          <a:xfrm>
            <a:off x="56924" y="62141"/>
            <a:ext cx="8793162" cy="307777"/>
          </a:xfrm>
        </p:spPr>
        <p:txBody>
          <a:bodyPr/>
          <a:lstStyle/>
          <a:p>
            <a:r>
              <a:rPr lang="en-US" sz="2000" dirty="0" smtClean="0"/>
              <a:t>DIGITAL MARKETING</a:t>
            </a:r>
            <a:endParaRPr lang="en-US" sz="2000" dirty="0"/>
          </a:p>
        </p:txBody>
      </p:sp>
      <p:sp>
        <p:nvSpPr>
          <p:cNvPr id="6" name="Rectangle 36"/>
          <p:cNvSpPr>
            <a:spLocks noChangeArrowheads="1"/>
          </p:cNvSpPr>
          <p:nvPr/>
        </p:nvSpPr>
        <p:spPr bwMode="auto">
          <a:xfrm>
            <a:off x="410936" y="394381"/>
            <a:ext cx="6775450" cy="401637"/>
          </a:xfrm>
          <a:prstGeom prst="rect">
            <a:avLst/>
          </a:prstGeom>
          <a:solidFill>
            <a:schemeClr val="accent1"/>
          </a:solidFill>
          <a:ln w="9525" algn="ctr">
            <a:noFill/>
            <a:round/>
            <a:headEnd/>
            <a:tailEnd/>
          </a:ln>
        </p:spPr>
        <p:txBody>
          <a:bodyPr lIns="93296" tIns="46648" rIns="93296" bIns="46648"/>
          <a:lstStyle/>
          <a:p>
            <a:pPr algn="ctr" defTabSz="933450">
              <a:spcBef>
                <a:spcPct val="50000"/>
              </a:spcBef>
            </a:pPr>
            <a:endParaRPr lang="en-US"/>
          </a:p>
        </p:txBody>
      </p:sp>
      <p:sp>
        <p:nvSpPr>
          <p:cNvPr id="7" name="TextBox 6"/>
          <p:cNvSpPr txBox="1"/>
          <p:nvPr/>
        </p:nvSpPr>
        <p:spPr>
          <a:xfrm>
            <a:off x="1534882" y="394384"/>
            <a:ext cx="5159831" cy="400110"/>
          </a:xfrm>
          <a:prstGeom prst="rect">
            <a:avLst/>
          </a:prstGeom>
          <a:noFill/>
        </p:spPr>
        <p:txBody>
          <a:bodyPr wrap="square" rtlCol="0">
            <a:spAutoFit/>
          </a:bodyPr>
          <a:lstStyle/>
          <a:p>
            <a:pPr algn="ctr"/>
            <a:r>
              <a:rPr lang="en-US" sz="2000" dirty="0" smtClean="0">
                <a:solidFill>
                  <a:schemeClr val="tx2"/>
                </a:solidFill>
              </a:rPr>
              <a:t>Search Advertising:  Advertiser</a:t>
            </a:r>
            <a:endParaRPr lang="en-US" sz="2000" dirty="0">
              <a:solidFill>
                <a:schemeClr val="tx2"/>
              </a:solidFill>
            </a:endParaRPr>
          </a:p>
        </p:txBody>
      </p:sp>
      <p:sp>
        <p:nvSpPr>
          <p:cNvPr id="8" name="TextBox 7"/>
          <p:cNvSpPr txBox="1"/>
          <p:nvPr/>
        </p:nvSpPr>
        <p:spPr>
          <a:xfrm>
            <a:off x="410936" y="1105658"/>
            <a:ext cx="3124200" cy="338554"/>
          </a:xfrm>
          <a:prstGeom prst="rect">
            <a:avLst/>
          </a:prstGeom>
          <a:solidFill>
            <a:schemeClr val="accent1"/>
          </a:solidFill>
        </p:spPr>
        <p:txBody>
          <a:bodyPr wrap="square" rtlCol="0">
            <a:spAutoFit/>
          </a:bodyPr>
          <a:lstStyle/>
          <a:p>
            <a:pPr algn="ctr"/>
            <a:r>
              <a:rPr lang="en-US" b="1" dirty="0" smtClean="0">
                <a:solidFill>
                  <a:schemeClr val="tx2"/>
                </a:solidFill>
              </a:rPr>
              <a:t>Buying Branded Keywords</a:t>
            </a:r>
            <a:endParaRPr lang="en-US" b="1" dirty="0">
              <a:solidFill>
                <a:schemeClr val="tx2"/>
              </a:solidFill>
            </a:endParaRPr>
          </a:p>
        </p:txBody>
      </p:sp>
      <p:sp>
        <p:nvSpPr>
          <p:cNvPr id="9" name="Curved Right Arrow 8"/>
          <p:cNvSpPr/>
          <p:nvPr/>
        </p:nvSpPr>
        <p:spPr bwMode="auto">
          <a:xfrm flipV="1">
            <a:off x="1455964" y="2919427"/>
            <a:ext cx="1034143" cy="1240971"/>
          </a:xfrm>
          <a:prstGeom prst="curvedRightArrow">
            <a:avLst/>
          </a:prstGeom>
          <a:solidFill>
            <a:schemeClr val="accent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0" name="TextBox 9"/>
          <p:cNvSpPr txBox="1"/>
          <p:nvPr/>
        </p:nvSpPr>
        <p:spPr>
          <a:xfrm>
            <a:off x="103418" y="2720391"/>
            <a:ext cx="1295396" cy="1569660"/>
          </a:xfrm>
          <a:prstGeom prst="rect">
            <a:avLst/>
          </a:prstGeom>
          <a:noFill/>
        </p:spPr>
        <p:txBody>
          <a:bodyPr wrap="square" rtlCol="0">
            <a:spAutoFit/>
          </a:bodyPr>
          <a:lstStyle/>
          <a:p>
            <a:pPr algn="ctr"/>
            <a:r>
              <a:rPr lang="en-US" dirty="0" smtClean="0">
                <a:solidFill>
                  <a:schemeClr val="tx2"/>
                </a:solidFill>
              </a:rPr>
              <a:t>Defend against competitor taking top paid position</a:t>
            </a:r>
            <a:endParaRPr lang="en-US" dirty="0">
              <a:solidFill>
                <a:schemeClr val="tx2"/>
              </a:solidFill>
            </a:endParaRPr>
          </a:p>
        </p:txBody>
      </p:sp>
      <p:sp>
        <p:nvSpPr>
          <p:cNvPr id="11" name="Oval 10"/>
          <p:cNvSpPr/>
          <p:nvPr/>
        </p:nvSpPr>
        <p:spPr bwMode="auto">
          <a:xfrm>
            <a:off x="2231571" y="5410202"/>
            <a:ext cx="3407229" cy="685800"/>
          </a:xfrm>
          <a:prstGeom prst="ellipse">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2" name="TextBox 11"/>
          <p:cNvSpPr txBox="1"/>
          <p:nvPr/>
        </p:nvSpPr>
        <p:spPr>
          <a:xfrm>
            <a:off x="166917" y="5214493"/>
            <a:ext cx="1295396" cy="1077218"/>
          </a:xfrm>
          <a:prstGeom prst="rect">
            <a:avLst/>
          </a:prstGeom>
          <a:noFill/>
        </p:spPr>
        <p:txBody>
          <a:bodyPr wrap="square" rtlCol="0">
            <a:spAutoFit/>
          </a:bodyPr>
          <a:lstStyle/>
          <a:p>
            <a:pPr algn="ctr"/>
            <a:r>
              <a:rPr lang="en-US" dirty="0" smtClean="0">
                <a:solidFill>
                  <a:schemeClr val="tx2"/>
                </a:solidFill>
              </a:rPr>
              <a:t>Improve click rates on organic links</a:t>
            </a:r>
            <a:endParaRPr lang="en-US" dirty="0">
              <a:solidFill>
                <a:schemeClr val="tx2"/>
              </a:solidFill>
            </a:endParaRPr>
          </a:p>
        </p:txBody>
      </p:sp>
    </p:spTree>
    <p:extLst>
      <p:ext uri="{BB962C8B-B14F-4D97-AF65-F5344CB8AC3E}">
        <p14:creationId xmlns:p14="http://schemas.microsoft.com/office/powerpoint/2010/main" val="905050371"/>
      </p:ext>
    </p:extLst>
  </p:cSld>
  <p:clrMapOvr>
    <a:masterClrMapping/>
  </p:clrMapOvr>
  <p:transition>
    <p:zoom/>
    <p:sndAc>
      <p:endSnd/>
    </p:sndAc>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C6B71568-0528-41AA-B241-E195FE1320B9}" type="slidenum">
              <a:rPr lang="en-US" smtClean="0"/>
              <a:pPr>
                <a:defRPr/>
              </a:pPr>
              <a:t>8</a:t>
            </a:fld>
            <a:endParaRPr lang="en-US"/>
          </a:p>
        </p:txBody>
      </p:sp>
      <p:pic>
        <p:nvPicPr>
          <p:cNvPr id="4" name="Picture 3"/>
          <p:cNvPicPr>
            <a:picLocks noChangeAspect="1"/>
          </p:cNvPicPr>
          <p:nvPr/>
        </p:nvPicPr>
        <p:blipFill rotWithShape="1">
          <a:blip r:embed="rId2"/>
          <a:srcRect t="7287" r="45756" b="20518"/>
          <a:stretch/>
        </p:blipFill>
        <p:spPr>
          <a:xfrm>
            <a:off x="410936" y="996176"/>
            <a:ext cx="8266770" cy="6188927"/>
          </a:xfrm>
          <a:prstGeom prst="rect">
            <a:avLst/>
          </a:prstGeom>
        </p:spPr>
      </p:pic>
      <p:sp>
        <p:nvSpPr>
          <p:cNvPr id="5" name="Title 1"/>
          <p:cNvSpPr>
            <a:spLocks noGrp="1"/>
          </p:cNvSpPr>
          <p:nvPr>
            <p:ph type="title"/>
          </p:nvPr>
        </p:nvSpPr>
        <p:spPr>
          <a:xfrm>
            <a:off x="56924" y="62141"/>
            <a:ext cx="8793162" cy="307777"/>
          </a:xfrm>
        </p:spPr>
        <p:txBody>
          <a:bodyPr/>
          <a:lstStyle/>
          <a:p>
            <a:r>
              <a:rPr lang="en-US" sz="2000" dirty="0" smtClean="0"/>
              <a:t>DIGITAL MARKETING</a:t>
            </a:r>
            <a:endParaRPr lang="en-US" sz="2000" dirty="0"/>
          </a:p>
        </p:txBody>
      </p:sp>
      <p:sp>
        <p:nvSpPr>
          <p:cNvPr id="6" name="Rectangle 36"/>
          <p:cNvSpPr>
            <a:spLocks noChangeArrowheads="1"/>
          </p:cNvSpPr>
          <p:nvPr/>
        </p:nvSpPr>
        <p:spPr bwMode="auto">
          <a:xfrm>
            <a:off x="410936" y="394381"/>
            <a:ext cx="6775450" cy="401637"/>
          </a:xfrm>
          <a:prstGeom prst="rect">
            <a:avLst/>
          </a:prstGeom>
          <a:solidFill>
            <a:schemeClr val="accent1"/>
          </a:solidFill>
          <a:ln w="9525" algn="ctr">
            <a:noFill/>
            <a:round/>
            <a:headEnd/>
            <a:tailEnd/>
          </a:ln>
        </p:spPr>
        <p:txBody>
          <a:bodyPr lIns="93296" tIns="46648" rIns="93296" bIns="46648"/>
          <a:lstStyle/>
          <a:p>
            <a:pPr algn="ctr" defTabSz="933450">
              <a:spcBef>
                <a:spcPct val="50000"/>
              </a:spcBef>
            </a:pPr>
            <a:endParaRPr lang="en-US"/>
          </a:p>
        </p:txBody>
      </p:sp>
      <p:sp>
        <p:nvSpPr>
          <p:cNvPr id="7" name="TextBox 6"/>
          <p:cNvSpPr txBox="1"/>
          <p:nvPr/>
        </p:nvSpPr>
        <p:spPr>
          <a:xfrm>
            <a:off x="1534882" y="394384"/>
            <a:ext cx="5159831" cy="400110"/>
          </a:xfrm>
          <a:prstGeom prst="rect">
            <a:avLst/>
          </a:prstGeom>
          <a:noFill/>
        </p:spPr>
        <p:txBody>
          <a:bodyPr wrap="square" rtlCol="0">
            <a:spAutoFit/>
          </a:bodyPr>
          <a:lstStyle/>
          <a:p>
            <a:pPr algn="ctr"/>
            <a:r>
              <a:rPr lang="en-US" sz="2000" dirty="0" smtClean="0">
                <a:solidFill>
                  <a:schemeClr val="tx2"/>
                </a:solidFill>
              </a:rPr>
              <a:t>Search Advertising:  Advertiser</a:t>
            </a:r>
            <a:endParaRPr lang="en-US" sz="2000" dirty="0">
              <a:solidFill>
                <a:schemeClr val="tx2"/>
              </a:solidFill>
            </a:endParaRPr>
          </a:p>
        </p:txBody>
      </p:sp>
    </p:spTree>
    <p:extLst>
      <p:ext uri="{BB962C8B-B14F-4D97-AF65-F5344CB8AC3E}">
        <p14:creationId xmlns:p14="http://schemas.microsoft.com/office/powerpoint/2010/main" val="3977803449"/>
      </p:ext>
    </p:extLst>
  </p:cSld>
  <p:clrMapOvr>
    <a:masterClrMapping/>
  </p:clrMapOvr>
  <p:transition>
    <p:zoom/>
    <p:sndAc>
      <p:endSnd/>
    </p:sndAc>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NAME" val="McK Disclaimer"/>
  <p:tag name="RESIZE" val="Yes"/>
  <p:tag name="LLEFT" val=" 210.125"/>
  <p:tag name="LTOP" val=" 469.875"/>
</p:tagLst>
</file>

<file path=ppt/tags/tag2.xml><?xml version="1.0" encoding="utf-8"?>
<p:tagLst xmlns:a="http://schemas.openxmlformats.org/drawingml/2006/main" xmlns:r="http://schemas.openxmlformats.org/officeDocument/2006/relationships" xmlns:p="http://schemas.openxmlformats.org/presentationml/2006/main">
  <p:tag name="RESIZE" val="Yes"/>
</p:tagLst>
</file>

<file path=ppt/theme/theme1.xml><?xml version="1.0" encoding="utf-8"?>
<a:theme xmlns:a="http://schemas.openxmlformats.org/drawingml/2006/main" name="Blank Presentation">
  <a:themeElements>
    <a:clrScheme name="Blank Presentation 2">
      <a:dk1>
        <a:srgbClr val="000000"/>
      </a:dk1>
      <a:lt1>
        <a:srgbClr val="FFFFFF"/>
      </a:lt1>
      <a:dk2>
        <a:srgbClr val="0344B9"/>
      </a:dk2>
      <a:lt2>
        <a:srgbClr val="676767"/>
      </a:lt2>
      <a:accent1>
        <a:srgbClr val="C7E0FB"/>
      </a:accent1>
      <a:accent2>
        <a:srgbClr val="91B0FF"/>
      </a:accent2>
      <a:accent3>
        <a:srgbClr val="FFFFFF"/>
      </a:accent3>
      <a:accent4>
        <a:srgbClr val="000000"/>
      </a:accent4>
      <a:accent5>
        <a:srgbClr val="E0EDFD"/>
      </a:accent5>
      <a:accent6>
        <a:srgbClr val="839FE7"/>
      </a:accent6>
      <a:hlink>
        <a:srgbClr val="2D7DFF"/>
      </a:hlink>
      <a:folHlink>
        <a:srgbClr val="000078"/>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3296" tIns="46648" rIns="93296" bIns="46648" numCol="1" anchor="t" anchorCtr="0" compatLnSpc="1">
        <a:prstTxWarp prst="textNoShape">
          <a:avLst/>
        </a:prstTxWarp>
        <a:spAutoFit/>
      </a:bodyPr>
      <a:lstStyle>
        <a:defPPr marL="0" marR="0" indent="0" algn="ctr" defTabSz="933450" rtl="0" eaLnBrk="1" fontAlgn="base" latinLnBrk="0" hangingPunct="1">
          <a:lnSpc>
            <a:spcPct val="100000"/>
          </a:lnSpc>
          <a:spcBef>
            <a:spcPct val="5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3296" tIns="46648" rIns="93296" bIns="46648" numCol="1" anchor="t" anchorCtr="0" compatLnSpc="1">
        <a:prstTxWarp prst="textNoShape">
          <a:avLst/>
        </a:prstTxWarp>
        <a:spAutoFit/>
      </a:bodyPr>
      <a:lstStyle>
        <a:defPPr marL="0" marR="0" indent="0" algn="ctr" defTabSz="933450" rtl="0" eaLnBrk="1" fontAlgn="base" latinLnBrk="0" hangingPunct="1">
          <a:lnSpc>
            <a:spcPct val="100000"/>
          </a:lnSpc>
          <a:spcBef>
            <a:spcPct val="5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lnDef>
  </a:objectDefaults>
  <a:extraClrSchemeLst>
    <a:extraClrScheme>
      <a:clrScheme name="Blank Presentation 1">
        <a:dk1>
          <a:srgbClr val="000000"/>
        </a:dk1>
        <a:lt1>
          <a:srgbClr val="FFFFFF"/>
        </a:lt1>
        <a:dk2>
          <a:srgbClr val="000000"/>
        </a:dk2>
        <a:lt2>
          <a:srgbClr val="676767"/>
        </a:lt2>
        <a:accent1>
          <a:srgbClr val="FFFFFF"/>
        </a:accent1>
        <a:accent2>
          <a:srgbClr val="D0D0D0"/>
        </a:accent2>
        <a:accent3>
          <a:srgbClr val="FFFFFF"/>
        </a:accent3>
        <a:accent4>
          <a:srgbClr val="000000"/>
        </a:accent4>
        <a:accent5>
          <a:srgbClr val="FFFFFF"/>
        </a:accent5>
        <a:accent6>
          <a:srgbClr val="BCBCBC"/>
        </a:accent6>
        <a:hlink>
          <a:srgbClr val="909090"/>
        </a:hlink>
        <a:folHlink>
          <a:srgbClr val="60606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344B9"/>
        </a:dk2>
        <a:lt2>
          <a:srgbClr val="676767"/>
        </a:lt2>
        <a:accent1>
          <a:srgbClr val="C7E0FB"/>
        </a:accent1>
        <a:accent2>
          <a:srgbClr val="91B0FF"/>
        </a:accent2>
        <a:accent3>
          <a:srgbClr val="FFFFFF"/>
        </a:accent3>
        <a:accent4>
          <a:srgbClr val="000000"/>
        </a:accent4>
        <a:accent5>
          <a:srgbClr val="E0EDFD"/>
        </a:accent5>
        <a:accent6>
          <a:srgbClr val="839FE7"/>
        </a:accent6>
        <a:hlink>
          <a:srgbClr val="2D7DFF"/>
        </a:hlink>
        <a:folHlink>
          <a:srgbClr val="000078"/>
        </a:folHlink>
      </a:clrScheme>
      <a:clrMap bg1="lt1" tx1="dk1" bg2="lt2" tx2="dk2" accent1="accent1" accent2="accent2" accent3="accent3" accent4="accent4" accent5="accent5" accent6="accent6" hlink="hlink" folHlink="folHlink"/>
    </a:extraClrScheme>
    <a:extraClrScheme>
      <a:clrScheme name="Blank Presentation 3">
        <a:dk1>
          <a:srgbClr val="676767"/>
        </a:dk1>
        <a:lt1>
          <a:srgbClr val="FFFFFF"/>
        </a:lt1>
        <a:dk2>
          <a:srgbClr val="000000"/>
        </a:dk2>
        <a:lt2>
          <a:srgbClr val="FFFF7F"/>
        </a:lt2>
        <a:accent1>
          <a:srgbClr val="00005A"/>
        </a:accent1>
        <a:accent2>
          <a:srgbClr val="0052D8"/>
        </a:accent2>
        <a:accent3>
          <a:srgbClr val="AAAAAA"/>
        </a:accent3>
        <a:accent4>
          <a:srgbClr val="DADADA"/>
        </a:accent4>
        <a:accent5>
          <a:srgbClr val="AAAAB5"/>
        </a:accent5>
        <a:accent6>
          <a:srgbClr val="0049C4"/>
        </a:accent6>
        <a:hlink>
          <a:srgbClr val="5F8DFF"/>
        </a:hlink>
        <a:folHlink>
          <a:srgbClr val="96C5F8"/>
        </a:folHlink>
      </a:clrScheme>
      <a:clrMap bg1="dk2" tx1="lt1" bg2="dk1" tx2="lt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000000"/>
        </a:lt2>
        <a:accent1>
          <a:srgbClr val="FFFFFF"/>
        </a:accent1>
        <a:accent2>
          <a:srgbClr val="D0D0D0"/>
        </a:accent2>
        <a:accent3>
          <a:srgbClr val="FFFFFF"/>
        </a:accent3>
        <a:accent4>
          <a:srgbClr val="000000"/>
        </a:accent4>
        <a:accent5>
          <a:srgbClr val="FFFFFF"/>
        </a:accent5>
        <a:accent6>
          <a:srgbClr val="BCBCBC"/>
        </a:accent6>
        <a:hlink>
          <a:srgbClr val="909090"/>
        </a:hlink>
        <a:folHlink>
          <a:srgbClr val="0000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000000"/>
        </a:lt2>
        <a:accent1>
          <a:srgbClr val="FFFFFF"/>
        </a:accent1>
        <a:accent2>
          <a:srgbClr val="D0D0D0"/>
        </a:accent2>
        <a:accent3>
          <a:srgbClr val="FFFFFF"/>
        </a:accent3>
        <a:accent4>
          <a:srgbClr val="000000"/>
        </a:accent4>
        <a:accent5>
          <a:srgbClr val="FFFFFF"/>
        </a:accent5>
        <a:accent6>
          <a:srgbClr val="BCBCBC"/>
        </a:accent6>
        <a:hlink>
          <a:srgbClr val="909090"/>
        </a:hlink>
        <a:folHlink>
          <a:srgbClr val="60606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000000"/>
        </a:lt2>
        <a:accent1>
          <a:srgbClr val="FFFFFF"/>
        </a:accent1>
        <a:accent2>
          <a:srgbClr val="FFFFFF"/>
        </a:accent2>
        <a:accent3>
          <a:srgbClr val="FFFFFF"/>
        </a:accent3>
        <a:accent4>
          <a:srgbClr val="000000"/>
        </a:accent4>
        <a:accent5>
          <a:srgbClr val="FFFFFF"/>
        </a:accent5>
        <a:accent6>
          <a:srgbClr val="E7E7E7"/>
        </a:accent6>
        <a:hlink>
          <a:srgbClr val="FFFFFF"/>
        </a:hlink>
        <a:folHlink>
          <a:srgbClr val="0000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FE"/>
        </a:dk2>
        <a:lt2>
          <a:srgbClr val="000000"/>
        </a:lt2>
        <a:accent1>
          <a:srgbClr val="6598FF"/>
        </a:accent1>
        <a:accent2>
          <a:srgbClr val="FF8601"/>
        </a:accent2>
        <a:accent3>
          <a:srgbClr val="FFFFFF"/>
        </a:accent3>
        <a:accent4>
          <a:srgbClr val="000000"/>
        </a:accent4>
        <a:accent5>
          <a:srgbClr val="B8CAFF"/>
        </a:accent5>
        <a:accent6>
          <a:srgbClr val="E77901"/>
        </a:accent6>
        <a:hlink>
          <a:srgbClr val="33CB33"/>
        </a:hlink>
        <a:folHlink>
          <a:srgbClr val="0000FE"/>
        </a:folHlink>
      </a:clrScheme>
      <a:clrMap bg1="lt1" tx1="dk1" bg2="lt2" tx2="dk2" accent1="accent1" accent2="accent2" accent3="accent3" accent4="accent4" accent5="accent5" accent6="accent6" hlink="hlink" folHlink="folHlink"/>
    </a:extraClrScheme>
    <a:extraClrScheme>
      <a:clrScheme name="Blank Presentation 8">
        <a:dk1>
          <a:srgbClr val="000000"/>
        </a:dk1>
        <a:lt1>
          <a:srgbClr val="FFFFFF"/>
        </a:lt1>
        <a:dk2>
          <a:srgbClr val="0000FE"/>
        </a:dk2>
        <a:lt2>
          <a:srgbClr val="000000"/>
        </a:lt2>
        <a:accent1>
          <a:srgbClr val="6598FF"/>
        </a:accent1>
        <a:accent2>
          <a:srgbClr val="FFFE00"/>
        </a:accent2>
        <a:accent3>
          <a:srgbClr val="FFFFFF"/>
        </a:accent3>
        <a:accent4>
          <a:srgbClr val="000000"/>
        </a:accent4>
        <a:accent5>
          <a:srgbClr val="B8CAFF"/>
        </a:accent5>
        <a:accent6>
          <a:srgbClr val="E7E600"/>
        </a:accent6>
        <a:hlink>
          <a:srgbClr val="33CB33"/>
        </a:hlink>
        <a:folHlink>
          <a:srgbClr val="0000FE"/>
        </a:folHlink>
      </a:clrScheme>
      <a:clrMap bg1="lt1" tx1="dk1" bg2="lt2" tx2="dk2" accent1="accent1" accent2="accent2" accent3="accent3" accent4="accent4" accent5="accent5" accent6="accent6" hlink="hlink" folHlink="folHlink"/>
    </a:extraClrScheme>
    <a:extraClrScheme>
      <a:clrScheme name="Blank Presentation 9">
        <a:dk1>
          <a:srgbClr val="6598FF"/>
        </a:dk1>
        <a:lt1>
          <a:srgbClr val="FFFFFF"/>
        </a:lt1>
        <a:dk2>
          <a:srgbClr val="000000"/>
        </a:dk2>
        <a:lt2>
          <a:srgbClr val="FFFE00"/>
        </a:lt2>
        <a:accent1>
          <a:srgbClr val="0000FE"/>
        </a:accent1>
        <a:accent2>
          <a:srgbClr val="6598FF"/>
        </a:accent2>
        <a:accent3>
          <a:srgbClr val="AAAAAA"/>
        </a:accent3>
        <a:accent4>
          <a:srgbClr val="DADADA"/>
        </a:accent4>
        <a:accent5>
          <a:srgbClr val="AAAAFE"/>
        </a:accent5>
        <a:accent6>
          <a:srgbClr val="5B89E7"/>
        </a:accent6>
        <a:hlink>
          <a:srgbClr val="33CB33"/>
        </a:hlink>
        <a:folHlink>
          <a:srgbClr val="FF8601"/>
        </a:folHlink>
      </a:clrScheme>
      <a:clrMap bg1="dk2" tx1="lt1" bg2="dk1" tx2="lt2" accent1="accent1" accent2="accent2" accent3="accent3" accent4="accent4" accent5="accent5" accent6="accent6" hlink="hlink" folHlink="folHlink"/>
    </a:extraClrScheme>
    <a:extraClrScheme>
      <a:clrScheme name="Blank Presentation 10">
        <a:dk1>
          <a:srgbClr val="6598FF"/>
        </a:dk1>
        <a:lt1>
          <a:srgbClr val="FFFFFF"/>
        </a:lt1>
        <a:dk2>
          <a:srgbClr val="000000"/>
        </a:dk2>
        <a:lt2>
          <a:srgbClr val="FFFE00"/>
        </a:lt2>
        <a:accent1>
          <a:srgbClr val="0000FE"/>
        </a:accent1>
        <a:accent2>
          <a:srgbClr val="6598FF"/>
        </a:accent2>
        <a:accent3>
          <a:srgbClr val="AAAAAA"/>
        </a:accent3>
        <a:accent4>
          <a:srgbClr val="DADADA"/>
        </a:accent4>
        <a:accent5>
          <a:srgbClr val="AAAAFE"/>
        </a:accent5>
        <a:accent6>
          <a:srgbClr val="5B89E7"/>
        </a:accent6>
        <a:hlink>
          <a:srgbClr val="33CB33"/>
        </a:hlink>
        <a:folHlink>
          <a:srgbClr val="FFFE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000000"/>
      </a:lt2>
      <a:accent1>
        <a:srgbClr val="FFFFFF"/>
      </a:accent1>
      <a:accent2>
        <a:srgbClr val="D0D0D0"/>
      </a:accent2>
      <a:accent3>
        <a:srgbClr val="FFFFFF"/>
      </a:accent3>
      <a:accent4>
        <a:srgbClr val="000000"/>
      </a:accent4>
      <a:accent5>
        <a:srgbClr val="FFFFFF"/>
      </a:accent5>
      <a:accent6>
        <a:srgbClr val="BCBCBC"/>
      </a:accent6>
      <a:hlink>
        <a:srgbClr val="90909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Office\Templates\Blank Presentation.pot</Template>
  <TotalTime>42681</TotalTime>
  <Words>921</Words>
  <Application>Microsoft Office PowerPoint</Application>
  <PresentationFormat>Letter Paper (8.5x11 in)</PresentationFormat>
  <Paragraphs>199</Paragraphs>
  <Slides>39</Slides>
  <Notes>2</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39</vt:i4>
      </vt:variant>
    </vt:vector>
  </HeadingPairs>
  <TitlesOfParts>
    <vt:vector size="44" baseType="lpstr">
      <vt:lpstr>Arial</vt:lpstr>
      <vt:lpstr>Times New Roman</vt:lpstr>
      <vt:lpstr>Wingdings</vt:lpstr>
      <vt:lpstr>Blank Presentation</vt:lpstr>
      <vt:lpstr>Equation</vt:lpstr>
      <vt:lpstr>PowerPoint Presentation</vt:lpstr>
      <vt:lpstr>DIGITAL MARKETING</vt:lpstr>
      <vt:lpstr>DIGITAL MARKETING</vt:lpstr>
      <vt:lpstr>DIGITAL MARKETING</vt:lpstr>
      <vt:lpstr>DIGITAL MARKETING</vt:lpstr>
      <vt:lpstr>DIGITAL MARKETING</vt:lpstr>
      <vt:lpstr>DIGITAL MARKETING</vt:lpstr>
      <vt:lpstr>DIGITAL MARKETING</vt:lpstr>
      <vt:lpstr>DIGITAL MARKETING</vt:lpstr>
      <vt:lpstr>DIGITAL MARKETING</vt:lpstr>
      <vt:lpstr>DIGITAL MARKETING</vt:lpstr>
      <vt:lpstr>DIGITAL MARKETING</vt:lpstr>
      <vt:lpstr>DIGITAL MARKETING</vt:lpstr>
      <vt:lpstr>DIGITAL MARKETING</vt:lpstr>
      <vt:lpstr>DIGITAL MARKETING</vt:lpstr>
      <vt:lpstr>PowerPoint Presentation</vt:lpstr>
      <vt:lpstr>DIGITAL MARKETING</vt:lpstr>
      <vt:lpstr>PowerPoint Presentation</vt:lpstr>
      <vt:lpstr>DIGITAL MARKETING</vt:lpstr>
      <vt:lpstr>DIGITAL MARKETING</vt:lpstr>
      <vt:lpstr>DIGITAL MARKETING</vt:lpstr>
      <vt:lpstr>DIGITAL MARKETING</vt:lpstr>
      <vt:lpstr>DIGITAL MARKETING</vt:lpstr>
      <vt:lpstr>DIGITAL MARKETING</vt:lpstr>
      <vt:lpstr>DIGITAL MARKETING</vt:lpstr>
      <vt:lpstr>DIGITAL MARKETING</vt:lpstr>
      <vt:lpstr>DIGITAL MARKETING</vt:lpstr>
      <vt:lpstr>DIGITAL MARKETING</vt:lpstr>
      <vt:lpstr>DIGITAL MARKETING</vt:lpstr>
      <vt:lpstr>DIGITAL MARKETING</vt:lpstr>
      <vt:lpstr>DIGITAL MARKETING</vt:lpstr>
      <vt:lpstr>DIGITAL MARKETING</vt:lpstr>
      <vt:lpstr>DIGITAL MARKETING</vt:lpstr>
      <vt:lpstr>DIGITAL MARKETING</vt:lpstr>
      <vt:lpstr>DIGITAL MARKETING</vt:lpstr>
      <vt:lpstr>DIGITAL MARKETING</vt:lpstr>
      <vt:lpstr>DIGITAL MARKETING</vt:lpstr>
      <vt:lpstr>DIGITAL MARKETING</vt:lpstr>
      <vt:lpstr>DIGITAL MARKETING</vt:lpstr>
    </vt:vector>
  </TitlesOfParts>
  <Company>Anderson Fieldstudy Team BioMed Park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Oliver Rutz</dc:creator>
  <cp:lastModifiedBy>Sonnier, Garrett P</cp:lastModifiedBy>
  <cp:revision>2558</cp:revision>
  <cp:lastPrinted>2003-03-12T22:20:00Z</cp:lastPrinted>
  <dcterms:created xsi:type="dcterms:W3CDTF">2001-05-16T12:53:39Z</dcterms:created>
  <dcterms:modified xsi:type="dcterms:W3CDTF">2022-11-03T18:43:21Z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Universal Objects">
    <vt:bool>true</vt:bool>
  </property>
  <property fmtid="{D5CDD505-2E9C-101B-9397-08002B2CF9AE}" pid="3" name="McKPaperSize">
    <vt:lpwstr>A4</vt:lpwstr>
  </property>
  <property fmtid="{D5CDD505-2E9C-101B-9397-08002B2CF9AE}" pid="4" name="NotesPageLayout">
    <vt:lpwstr>Message</vt:lpwstr>
  </property>
  <property fmtid="{D5CDD505-2E9C-101B-9397-08002B2CF9AE}" pid="5" name="DocID">
    <vt:lpwstr>010516BE_AOX_011v5</vt:lpwstr>
  </property>
  <property fmtid="{D5CDD505-2E9C-101B-9397-08002B2CF9AE}" pid="6" name="DocIDinTitle">
    <vt:bool>false</vt:bool>
  </property>
  <property fmtid="{D5CDD505-2E9C-101B-9397-08002B2CF9AE}" pid="7" name="DocIDinSlide">
    <vt:bool>false</vt:bool>
  </property>
  <property fmtid="{D5CDD505-2E9C-101B-9397-08002B2CF9AE}" pid="8" name="DocIDPosition">
    <vt:i4>0</vt:i4>
  </property>
</Properties>
</file>